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62" r:id="rId5"/>
    <p:sldId id="263" r:id="rId6"/>
  </p:sldIdLst>
  <p:sldSz cx="10058400" cy="7772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86399"/>
    <a:srgbClr val="FFC000"/>
    <a:srgbClr val="067316"/>
    <a:srgbClr val="3E960B"/>
    <a:srgbClr val="A4DE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0E1FED-A6FD-47CE-8A7B-7EA76584A9E5}" v="6" dt="2026-08-21T00:01:31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07" autoAdjust="0"/>
    <p:restoredTop sz="95482" autoAdjust="0"/>
  </p:normalViewPr>
  <p:slideViewPr>
    <p:cSldViewPr>
      <p:cViewPr varScale="1">
        <p:scale>
          <a:sx n="90" d="100"/>
          <a:sy n="90" d="100"/>
        </p:scale>
        <p:origin x="23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5" d="100"/>
          <a:sy n="65" d="100"/>
        </p:scale>
        <p:origin x="279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Kruise" userId="91995ef9fff7c68d" providerId="LiveId" clId="{89B66099-39C1-4925-B573-261D3BFE9629}"/>
    <pc:docChg chg="custSel modSld">
      <pc:chgData name="Kevin Kruise" userId="91995ef9fff7c68d" providerId="LiveId" clId="{89B66099-39C1-4925-B573-261D3BFE9629}" dt="2026-08-21T00:06:12.773" v="759" actId="1076"/>
      <pc:docMkLst>
        <pc:docMk/>
      </pc:docMkLst>
      <pc:sldChg chg="addSp delSp modSp mod">
        <pc:chgData name="Kevin Kruise" userId="91995ef9fff7c68d" providerId="LiveId" clId="{89B66099-39C1-4925-B573-261D3BFE9629}" dt="2026-08-21T00:06:12.773" v="759" actId="1076"/>
        <pc:sldMkLst>
          <pc:docMk/>
          <pc:sldMk cId="3064406131" sldId="262"/>
        </pc:sldMkLst>
        <pc:spChg chg="mod">
          <ac:chgData name="Kevin Kruise" userId="91995ef9fff7c68d" providerId="LiveId" clId="{89B66099-39C1-4925-B573-261D3BFE9629}" dt="2026-08-21T00:02:10.301" v="723" actId="20577"/>
          <ac:spMkLst>
            <pc:docMk/>
            <pc:sldMk cId="3064406131" sldId="262"/>
            <ac:spMk id="6" creationId="{1B1AADB3-E6D4-7331-FABE-91EDF3A8DCAF}"/>
          </ac:spMkLst>
        </pc:spChg>
        <pc:spChg chg="mod">
          <ac:chgData name="Kevin Kruise" userId="91995ef9fff7c68d" providerId="LiveId" clId="{89B66099-39C1-4925-B573-261D3BFE9629}" dt="2026-08-21T00:04:18.595" v="757" actId="20577"/>
          <ac:spMkLst>
            <pc:docMk/>
            <pc:sldMk cId="3064406131" sldId="262"/>
            <ac:spMk id="9" creationId="{CDE37266-958D-B9F8-EA39-47C1ED715C4A}"/>
          </ac:spMkLst>
        </pc:spChg>
        <pc:spChg chg="mod">
          <ac:chgData name="Kevin Kruise" userId="91995ef9fff7c68d" providerId="LiveId" clId="{89B66099-39C1-4925-B573-261D3BFE9629}" dt="2026-08-21T00:02:30.067" v="726" actId="1076"/>
          <ac:spMkLst>
            <pc:docMk/>
            <pc:sldMk cId="3064406131" sldId="262"/>
            <ac:spMk id="83" creationId="{8B543754-E578-3F21-7E2B-2A631837637F}"/>
          </ac:spMkLst>
        </pc:spChg>
        <pc:spChg chg="mod">
          <ac:chgData name="Kevin Kruise" userId="91995ef9fff7c68d" providerId="LiveId" clId="{89B66099-39C1-4925-B573-261D3BFE9629}" dt="2026-08-21T00:02:23.248" v="725" actId="1076"/>
          <ac:spMkLst>
            <pc:docMk/>
            <pc:sldMk cId="3064406131" sldId="262"/>
            <ac:spMk id="87" creationId="{B0F434B1-8668-0491-0383-AB1C88526874}"/>
          </ac:spMkLst>
        </pc:spChg>
        <pc:spChg chg="mod">
          <ac:chgData name="Kevin Kruise" userId="91995ef9fff7c68d" providerId="LiveId" clId="{89B66099-39C1-4925-B573-261D3BFE9629}" dt="2026-08-21T00:02:16.567" v="724" actId="1076"/>
          <ac:spMkLst>
            <pc:docMk/>
            <pc:sldMk cId="3064406131" sldId="262"/>
            <ac:spMk id="88" creationId="{E1D06214-B361-5B2B-E9C3-02E2472D0865}"/>
          </ac:spMkLst>
        </pc:spChg>
        <pc:spChg chg="mod">
          <ac:chgData name="Kevin Kruise" userId="91995ef9fff7c68d" providerId="LiveId" clId="{89B66099-39C1-4925-B573-261D3BFE9629}" dt="2026-08-06T21:54:43.144" v="364" actId="20577"/>
          <ac:spMkLst>
            <pc:docMk/>
            <pc:sldMk cId="3064406131" sldId="262"/>
            <ac:spMk id="108" creationId="{70A02240-4DDE-CF13-450B-BEE0870D0044}"/>
          </ac:spMkLst>
        </pc:spChg>
        <pc:picChg chg="mod">
          <ac:chgData name="Kevin Kruise" userId="91995ef9fff7c68d" providerId="LiveId" clId="{89B66099-39C1-4925-B573-261D3BFE9629}" dt="2026-08-13T17:01:50.340" v="378" actId="1076"/>
          <ac:picMkLst>
            <pc:docMk/>
            <pc:sldMk cId="3064406131" sldId="262"/>
            <ac:picMk id="4" creationId="{95538659-B8E2-FEA5-EA56-E5DBBD20FE9D}"/>
          </ac:picMkLst>
        </pc:picChg>
        <pc:picChg chg="add mod">
          <ac:chgData name="Kevin Kruise" userId="91995ef9fff7c68d" providerId="LiveId" clId="{89B66099-39C1-4925-B573-261D3BFE9629}" dt="2026-08-21T00:02:33.495" v="727" actId="1076"/>
          <ac:picMkLst>
            <pc:docMk/>
            <pc:sldMk cId="3064406131" sldId="262"/>
            <ac:picMk id="5" creationId="{D7608AFD-ED27-04DE-5A27-F89087253175}"/>
          </ac:picMkLst>
        </pc:picChg>
        <pc:picChg chg="add mod">
          <ac:chgData name="Kevin Kruise" userId="91995ef9fff7c68d" providerId="LiveId" clId="{89B66099-39C1-4925-B573-261D3BFE9629}" dt="2026-08-21T00:06:12.773" v="759" actId="1076"/>
          <ac:picMkLst>
            <pc:docMk/>
            <pc:sldMk cId="3064406131" sldId="262"/>
            <ac:picMk id="7" creationId="{C8099612-6F58-F270-00C3-EB437A7D6BC1}"/>
          </ac:picMkLst>
        </pc:picChg>
        <pc:picChg chg="del">
          <ac:chgData name="Kevin Kruise" userId="91995ef9fff7c68d" providerId="LiveId" clId="{89B66099-39C1-4925-B573-261D3BFE9629}" dt="2026-08-20T22:21:20.606" v="442" actId="478"/>
          <ac:picMkLst>
            <pc:docMk/>
            <pc:sldMk cId="3064406131" sldId="262"/>
            <ac:picMk id="12" creationId="{A77A7267-ED50-CD7A-9D8C-F29CA4802EBA}"/>
          </ac:picMkLst>
        </pc:picChg>
      </pc:sldChg>
      <pc:sldChg chg="addSp delSp modSp mod">
        <pc:chgData name="Kevin Kruise" userId="91995ef9fff7c68d" providerId="LiveId" clId="{89B66099-39C1-4925-B573-261D3BFE9629}" dt="2026-08-12T13:26:16.809" v="377" actId="1076"/>
        <pc:sldMkLst>
          <pc:docMk/>
          <pc:sldMk cId="347899419" sldId="263"/>
        </pc:sldMkLst>
        <pc:spChg chg="mod">
          <ac:chgData name="Kevin Kruise" userId="91995ef9fff7c68d" providerId="LiveId" clId="{89B66099-39C1-4925-B573-261D3BFE9629}" dt="2026-07-27T12:44:48.703" v="360" actId="6549"/>
          <ac:spMkLst>
            <pc:docMk/>
            <pc:sldMk cId="347899419" sldId="263"/>
            <ac:spMk id="9" creationId="{CDD3A23B-B9D6-647E-BAD1-1CEFD28A25F5}"/>
          </ac:spMkLst>
        </pc:spChg>
        <pc:grpChg chg="mod">
          <ac:chgData name="Kevin Kruise" userId="91995ef9fff7c68d" providerId="LiveId" clId="{89B66099-39C1-4925-B573-261D3BFE9629}" dt="2026-08-12T13:25:42.091" v="369" actId="14100"/>
          <ac:grpSpMkLst>
            <pc:docMk/>
            <pc:sldMk cId="347899419" sldId="263"/>
            <ac:grpSpMk id="35" creationId="{F5C478E7-BECD-5DB9-F6AE-C4A55FD34E3D}"/>
          </ac:grpSpMkLst>
        </pc:grpChg>
        <pc:picChg chg="mod">
          <ac:chgData name="Kevin Kruise" userId="91995ef9fff7c68d" providerId="LiveId" clId="{89B66099-39C1-4925-B573-261D3BFE9629}" dt="2026-08-12T13:26:16.809" v="377" actId="1076"/>
          <ac:picMkLst>
            <pc:docMk/>
            <pc:sldMk cId="347899419" sldId="263"/>
            <ac:picMk id="33" creationId="{D280875B-C10D-E9DC-C4E9-33BC78199917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4C4C9-9907-4BB6-B95A-E6BBD959AAB4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D650F-38E5-40ED-AA32-287D3AC686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69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A592C-A796-4264-BD45-11AED491B3E4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1925" y="1143000"/>
            <a:ext cx="3994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02A30-9192-49A2-98D9-8D2828AE31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972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A02A30-9192-49A2-98D9-8D2828AE31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231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fold Ou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57200" y="457199"/>
            <a:ext cx="2286000" cy="1066800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2000" b="1" cap="all" spc="1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015C248F-577B-0F17-9B56-686B83F28B66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63549" y="1793366"/>
            <a:ext cx="2889251" cy="2590800"/>
          </a:xfrm>
          <a:noFill/>
        </p:spPr>
        <p:txBody>
          <a:bodyPr tIns="27432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01D00668-EE9F-31C6-9E75-FDA7A506A39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495800"/>
            <a:ext cx="1676400" cy="228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1" spc="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8D28565-418D-614A-4D8A-FAA5DC928B9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4953000"/>
            <a:ext cx="2187575" cy="251460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defRPr sz="900" b="0" spc="20" baseline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text here</a:t>
            </a:r>
          </a:p>
          <a:p>
            <a:pPr lvl="0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DA1E0E-0373-C71E-07B2-A841FAFCF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505200"/>
            <a:ext cx="274320" cy="3810000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82538D-D9FE-DE0C-2D31-3FBA33333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906396" y="0"/>
            <a:ext cx="3810001" cy="7764204"/>
          </a:xfrm>
          <a:prstGeom prst="rect">
            <a:avLst/>
          </a:prstGeom>
          <a:solidFill>
            <a:schemeClr val="accent3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3352800" y="0"/>
            <a:ext cx="3352801" cy="2590800"/>
          </a:xfrm>
          <a:noFill/>
        </p:spPr>
        <p:txBody>
          <a:bodyPr tIns="27432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3810000" y="457199"/>
            <a:ext cx="1621165" cy="560387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 cap="all" spc="10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3843347" y="2693480"/>
            <a:ext cx="2428875" cy="2286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800" b="0" i="1" spc="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E8481A-AC22-ACFF-3E51-40A9B8F705A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43347" y="3088766"/>
            <a:ext cx="2428875" cy="873633"/>
          </a:xfrm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900" spc="20" baseline="0">
                <a:solidFill>
                  <a:schemeClr val="bg1"/>
                </a:solidFill>
              </a:defRPr>
            </a:lvl1pPr>
            <a:lvl2pPr marL="377190" indent="0" algn="l">
              <a:buNone/>
              <a:defRPr sz="800">
                <a:solidFill>
                  <a:schemeClr val="bg1"/>
                </a:solidFill>
              </a:defRPr>
            </a:lvl2pPr>
            <a:lvl3pPr marL="754380" indent="0" algn="l">
              <a:buNone/>
              <a:defRPr sz="800">
                <a:solidFill>
                  <a:schemeClr val="bg1"/>
                </a:solidFill>
              </a:defRPr>
            </a:lvl3pPr>
            <a:lvl4pPr marL="1131570" indent="0" algn="l">
              <a:buNone/>
              <a:defRPr sz="800">
                <a:solidFill>
                  <a:schemeClr val="bg1"/>
                </a:solidFill>
              </a:defRPr>
            </a:lvl4pPr>
            <a:lvl5pPr marL="1508760" indent="0" algn="l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32" name="Text Placeholder 25"/>
          <p:cNvSpPr>
            <a:spLocks noGrp="1"/>
          </p:cNvSpPr>
          <p:nvPr>
            <p:ph type="body" sz="quarter" idx="19" hasCustomPrompt="1"/>
          </p:nvPr>
        </p:nvSpPr>
        <p:spPr>
          <a:xfrm>
            <a:off x="3843347" y="4384548"/>
            <a:ext cx="2428875" cy="21342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1" cap="all" spc="10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FAFB201-A050-C771-0585-2F7EA9FA3E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43347" y="4630166"/>
            <a:ext cx="2428875" cy="592548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spc="20" baseline="0">
                <a:solidFill>
                  <a:schemeClr val="bg1"/>
                </a:solidFill>
              </a:defRPr>
            </a:lvl1pPr>
            <a:lvl2pPr marL="377190" indent="0" algn="l">
              <a:buNone/>
              <a:defRPr sz="800">
                <a:solidFill>
                  <a:schemeClr val="bg1"/>
                </a:solidFill>
              </a:defRPr>
            </a:lvl2pPr>
            <a:lvl3pPr marL="754380" indent="0" algn="l">
              <a:buNone/>
              <a:defRPr sz="800">
                <a:solidFill>
                  <a:schemeClr val="bg1"/>
                </a:solidFill>
              </a:defRPr>
            </a:lvl3pPr>
            <a:lvl4pPr marL="1131570" indent="0" algn="l">
              <a:buNone/>
              <a:defRPr sz="800">
                <a:solidFill>
                  <a:schemeClr val="bg1"/>
                </a:solidFill>
              </a:defRPr>
            </a:lvl4pPr>
            <a:lvl5pPr marL="1508760" indent="0" algn="l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982E814E-119B-2E8E-447A-9E8AE384BE96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524384" y="5410201"/>
            <a:ext cx="1066800" cy="1135430"/>
          </a:xfrm>
        </p:spPr>
        <p:txBody>
          <a:bodyPr>
            <a:normAutofit/>
          </a:bodyPr>
          <a:lstStyle>
            <a:lvl1pPr marL="0" indent="0" algn="ctr">
              <a:buNone/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A3759039-2383-B70C-8B31-21C10C9C7A6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43347" y="6773308"/>
            <a:ext cx="2428875" cy="213426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000" b="1" cap="all" spc="10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3F2244C-CA32-0D6A-2AFC-C47B1B8B94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843347" y="7018926"/>
            <a:ext cx="2428875" cy="592548"/>
          </a:xfrm>
        </p:spPr>
        <p:txBody>
          <a:bodyPr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900" spc="20" baseline="0">
                <a:solidFill>
                  <a:schemeClr val="bg1"/>
                </a:solidFill>
              </a:defRPr>
            </a:lvl1pPr>
            <a:lvl2pPr marL="377190" indent="0" algn="l">
              <a:buNone/>
              <a:defRPr sz="800">
                <a:solidFill>
                  <a:schemeClr val="bg1"/>
                </a:solidFill>
              </a:defRPr>
            </a:lvl2pPr>
            <a:lvl3pPr marL="754380" indent="0" algn="l">
              <a:buNone/>
              <a:defRPr sz="800">
                <a:solidFill>
                  <a:schemeClr val="bg1"/>
                </a:solidFill>
              </a:defRPr>
            </a:lvl3pPr>
            <a:lvl4pPr marL="1131570" indent="0" algn="l">
              <a:buNone/>
              <a:defRPr sz="800">
                <a:solidFill>
                  <a:schemeClr val="bg1"/>
                </a:solidFill>
              </a:defRPr>
            </a:lvl4pPr>
            <a:lvl5pPr marL="1508760" indent="0" algn="l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 hasCustomPrompt="1"/>
          </p:nvPr>
        </p:nvSpPr>
        <p:spPr>
          <a:xfrm>
            <a:off x="6705600" y="457200"/>
            <a:ext cx="2889250" cy="4953000"/>
          </a:xfrm>
          <a:noFill/>
        </p:spPr>
        <p:txBody>
          <a:bodyPr tIns="27432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50" name="Text Placeholder 38">
            <a:extLst>
              <a:ext uri="{FF2B5EF4-FFF2-40B4-BE49-F238E27FC236}">
                <a16:creationId xmlns:a16="http://schemas.microsoft.com/office/drawing/2014/main" id="{F0D199E2-F0A1-856F-A650-15E2C694B38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172328" y="5703946"/>
            <a:ext cx="2422524" cy="84168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500" b="1" cap="all" spc="100" baseline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  <a:lvl2pPr marL="377190" indent="0">
              <a:buNone/>
              <a:defRPr cap="all" baseline="0">
                <a:latin typeface="+mj-lt"/>
              </a:defRPr>
            </a:lvl2pPr>
            <a:lvl3pPr marL="754380" indent="0">
              <a:buNone/>
              <a:defRPr cap="all" baseline="0">
                <a:latin typeface="+mj-lt"/>
              </a:defRPr>
            </a:lvl3pPr>
            <a:lvl4pPr marL="1131570" indent="0">
              <a:buNone/>
              <a:defRPr cap="all" baseline="0">
                <a:latin typeface="+mj-lt"/>
              </a:defRPr>
            </a:lvl4pPr>
            <a:lvl5pPr marL="1508760" indent="0">
              <a:buNone/>
              <a:defRPr cap="all" baseline="0">
                <a:latin typeface="+mj-lt"/>
              </a:defRPr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40" name="Text Placeholder 25"/>
          <p:cNvSpPr>
            <a:spLocks noGrp="1"/>
          </p:cNvSpPr>
          <p:nvPr>
            <p:ph type="body" sz="quarter" idx="23" hasCustomPrompt="1"/>
          </p:nvPr>
        </p:nvSpPr>
        <p:spPr>
          <a:xfrm>
            <a:off x="7172327" y="6629400"/>
            <a:ext cx="2088833" cy="59254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000" b="1" i="0" cap="all" spc="100" baseline="0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E4E810-C426-E751-A1E3-030C0E2088C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304906" y="0"/>
            <a:ext cx="2845320" cy="876415"/>
          </a:xfrm>
          <a:custGeom>
            <a:avLst/>
            <a:gdLst>
              <a:gd name="connsiteX0" fmla="*/ 0 w 2845320"/>
              <a:gd name="connsiteY0" fmla="*/ 0 h 876415"/>
              <a:gd name="connsiteX1" fmla="*/ 2845320 w 2845320"/>
              <a:gd name="connsiteY1" fmla="*/ 0 h 876415"/>
              <a:gd name="connsiteX2" fmla="*/ 2825274 w 2845320"/>
              <a:gd name="connsiteY2" fmla="*/ 41614 h 876415"/>
              <a:gd name="connsiteX3" fmla="*/ 1422660 w 2845320"/>
              <a:gd name="connsiteY3" fmla="*/ 876415 h 876415"/>
              <a:gd name="connsiteX4" fmla="*/ 20047 w 2845320"/>
              <a:gd name="connsiteY4" fmla="*/ 41614 h 876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5320" h="876415">
                <a:moveTo>
                  <a:pt x="0" y="0"/>
                </a:moveTo>
                <a:lnTo>
                  <a:pt x="2845320" y="0"/>
                </a:lnTo>
                <a:lnTo>
                  <a:pt x="2825274" y="41614"/>
                </a:lnTo>
                <a:cubicBezTo>
                  <a:pt x="2555154" y="538859"/>
                  <a:pt x="2028327" y="876415"/>
                  <a:pt x="1422660" y="876415"/>
                </a:cubicBezTo>
                <a:cubicBezTo>
                  <a:pt x="816993" y="876415"/>
                  <a:pt x="290167" y="538859"/>
                  <a:pt x="20047" y="41614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1800" dirty="0">
                <a:noFill/>
              </a:defRPr>
            </a:lvl1pPr>
          </a:lstStyle>
          <a:p>
            <a:pPr marL="0" lvl="0" algn="ctr" defTabSz="914400"/>
            <a:r>
              <a:rPr lang="en-US" dirty="0"/>
              <a:t>Blank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31EA7D67-2C12-4558-545E-9384180FC39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15400" y="4515866"/>
            <a:ext cx="1153798" cy="228600"/>
          </a:xfrm>
          <a:custGeom>
            <a:avLst/>
            <a:gdLst>
              <a:gd name="connsiteX0" fmla="*/ 0 w 1153798"/>
              <a:gd name="connsiteY0" fmla="*/ 0 h 228600"/>
              <a:gd name="connsiteX1" fmla="*/ 1153798 w 1153798"/>
              <a:gd name="connsiteY1" fmla="*/ 0 h 228600"/>
              <a:gd name="connsiteX2" fmla="*/ 1153798 w 1153798"/>
              <a:gd name="connsiteY2" fmla="*/ 228600 h 228600"/>
              <a:gd name="connsiteX3" fmla="*/ 0 w 1153798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3798" h="228600">
                <a:moveTo>
                  <a:pt x="0" y="0"/>
                </a:moveTo>
                <a:lnTo>
                  <a:pt x="1153798" y="0"/>
                </a:lnTo>
                <a:lnTo>
                  <a:pt x="1153798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1800" dirty="0">
                <a:noFill/>
              </a:defRPr>
            </a:lvl1pPr>
          </a:lstStyle>
          <a:p>
            <a:pPr marL="0" lvl="0" algn="ctr" defTabSz="914400"/>
            <a:r>
              <a:rPr lang="en-US" dirty="0"/>
              <a:t>Blank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C446445-A77A-DF98-5C01-9461B0B0ABF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2907048" y="1793366"/>
            <a:ext cx="445752" cy="2590800"/>
          </a:xfrm>
          <a:custGeom>
            <a:avLst/>
            <a:gdLst>
              <a:gd name="connsiteX0" fmla="*/ 0 w 445752"/>
              <a:gd name="connsiteY0" fmla="*/ 0 h 2590800"/>
              <a:gd name="connsiteX1" fmla="*/ 445752 w 445752"/>
              <a:gd name="connsiteY1" fmla="*/ 0 h 2590800"/>
              <a:gd name="connsiteX2" fmla="*/ 445752 w 445752"/>
              <a:gd name="connsiteY2" fmla="*/ 2590800 h 2590800"/>
              <a:gd name="connsiteX3" fmla="*/ 0 w 445752"/>
              <a:gd name="connsiteY3" fmla="*/ 259080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752" h="2590800">
                <a:moveTo>
                  <a:pt x="0" y="0"/>
                </a:moveTo>
                <a:lnTo>
                  <a:pt x="445752" y="0"/>
                </a:lnTo>
                <a:lnTo>
                  <a:pt x="445752" y="2590800"/>
                </a:lnTo>
                <a:lnTo>
                  <a:pt x="0" y="2590800"/>
                </a:lnTo>
                <a:close/>
              </a:path>
            </a:pathLst>
          </a:custGeom>
          <a:solidFill>
            <a:schemeClr val="accent3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1800" dirty="0">
                <a:noFill/>
              </a:defRPr>
            </a:lvl1pPr>
          </a:lstStyle>
          <a:p>
            <a:pPr marL="0" lvl="0" algn="ctr" defTabSz="914400"/>
            <a:r>
              <a:rPr lang="en-US" dirty="0"/>
              <a:t>Blank</a:t>
            </a:r>
          </a:p>
        </p:txBody>
      </p:sp>
    </p:spTree>
    <p:extLst>
      <p:ext uri="{BB962C8B-B14F-4D97-AF65-F5344CB8AC3E}">
        <p14:creationId xmlns:p14="http://schemas.microsoft.com/office/powerpoint/2010/main" val="515976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24" userDrawn="1">
          <p15:clr>
            <a:srgbClr val="547EBF"/>
          </p15:clr>
        </p15:guide>
        <p15:guide id="2" orient="horz" pos="2448" userDrawn="1">
          <p15:clr>
            <a:srgbClr val="FBAE40"/>
          </p15:clr>
        </p15:guide>
        <p15:guide id="3" pos="2112" userDrawn="1">
          <p15:clr>
            <a:srgbClr val="547EBF"/>
          </p15:clr>
        </p15:guide>
        <p15:guide id="4" orient="horz" pos="4608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pos="4509" userDrawn="1">
          <p15:clr>
            <a:srgbClr val="FBAE40"/>
          </p15:clr>
        </p15:guide>
        <p15:guide id="7" pos="6044" userDrawn="1">
          <p15:clr>
            <a:srgbClr val="FBAE40"/>
          </p15:clr>
        </p15:guide>
        <p15:guide id="8" pos="3168" userDrawn="1">
          <p15:clr>
            <a:srgbClr val="FBAE40"/>
          </p15:clr>
        </p15:guide>
        <p15:guide id="9" pos="2400" userDrawn="1">
          <p15:clr>
            <a:srgbClr val="FBAE40"/>
          </p15:clr>
        </p15:guide>
        <p15:guide id="10" pos="1824" userDrawn="1">
          <p15:clr>
            <a:srgbClr val="FBAE40"/>
          </p15:clr>
        </p15:guide>
        <p15:guide id="11" pos="288" userDrawn="1">
          <p15:clr>
            <a:srgbClr val="FBAE40"/>
          </p15:clr>
        </p15:guide>
        <p15:guide id="12" pos="393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fold In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2958" y="5304457"/>
            <a:ext cx="2347737" cy="822960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000" b="1" cap="all" spc="100" baseline="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015C248F-577B-0F17-9B56-686B83F28B66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63549" y="477817"/>
            <a:ext cx="2889251" cy="4475183"/>
          </a:xfrm>
          <a:noFill/>
        </p:spPr>
        <p:txBody>
          <a:bodyPr tIns="27432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DD62012-93F7-ADCC-50CF-BC8DB8B8AB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2958" y="6248009"/>
            <a:ext cx="2033759" cy="34442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 cap="all" spc="100" baseline="0">
                <a:solidFill>
                  <a:schemeClr val="tx1"/>
                </a:solidFill>
                <a:latin typeface="+mj-lt"/>
              </a:defRPr>
            </a:lvl1pPr>
            <a:lvl2pPr marL="377190" indent="0" algn="l">
              <a:buNone/>
              <a:defRPr sz="800">
                <a:solidFill>
                  <a:schemeClr val="bg1"/>
                </a:solidFill>
              </a:defRPr>
            </a:lvl2pPr>
            <a:lvl3pPr marL="754380" indent="0" algn="l">
              <a:buNone/>
              <a:defRPr sz="800">
                <a:solidFill>
                  <a:schemeClr val="bg1"/>
                </a:solidFill>
              </a:defRPr>
            </a:lvl3pPr>
            <a:lvl4pPr marL="1131570" indent="0" algn="l">
              <a:buNone/>
              <a:defRPr sz="800">
                <a:solidFill>
                  <a:schemeClr val="bg1"/>
                </a:solidFill>
              </a:defRPr>
            </a:lvl4pPr>
            <a:lvl5pPr marL="1508760" indent="0" algn="l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A41E763A-1C92-B3F7-DD73-A02CF7CA353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62958" y="6713028"/>
            <a:ext cx="2347737" cy="852355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  <a:defRPr sz="900" b="0" spc="20" baseline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82538D-D9FE-DE0C-2D31-3FBA33333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88892" y="2405786"/>
            <a:ext cx="3810001" cy="2103120"/>
          </a:xfrm>
          <a:prstGeom prst="rect">
            <a:avLst/>
          </a:prstGeom>
          <a:solidFill>
            <a:schemeClr val="accent3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Text Placeholder 25"/>
          <p:cNvSpPr>
            <a:spLocks noGrp="1"/>
          </p:cNvSpPr>
          <p:nvPr>
            <p:ph type="body" sz="quarter" idx="16" hasCustomPrompt="1"/>
          </p:nvPr>
        </p:nvSpPr>
        <p:spPr>
          <a:xfrm>
            <a:off x="3810000" y="477817"/>
            <a:ext cx="1621165" cy="928573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cap="all" spc="100" baseline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FCE9C248-8810-2220-B030-6CF2898E4F3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810000" y="1543522"/>
            <a:ext cx="2462222" cy="832596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  <a:defRPr sz="900" b="0" spc="20" baseline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30" name="Text Placeholder 25"/>
          <p:cNvSpPr>
            <a:spLocks noGrp="1"/>
          </p:cNvSpPr>
          <p:nvPr>
            <p:ph type="body" sz="quarter" idx="17" hasCustomPrompt="1"/>
          </p:nvPr>
        </p:nvSpPr>
        <p:spPr>
          <a:xfrm>
            <a:off x="3810000" y="2551276"/>
            <a:ext cx="2428875" cy="1218488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200" b="1" i="1" spc="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E8481A-AC22-ACFF-3E51-40A9B8F705A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10000" y="3933866"/>
            <a:ext cx="2443088" cy="213427"/>
          </a:xfrm>
        </p:spPr>
        <p:txBody>
          <a:bodyPr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000" b="1" cap="all" spc="100" baseline="0">
                <a:solidFill>
                  <a:schemeClr val="bg1"/>
                </a:solidFill>
                <a:latin typeface="+mj-lt"/>
              </a:defRPr>
            </a:lvl1pPr>
            <a:lvl2pPr marL="377190" indent="0" algn="l">
              <a:buNone/>
              <a:defRPr sz="800">
                <a:solidFill>
                  <a:schemeClr val="bg1"/>
                </a:solidFill>
              </a:defRPr>
            </a:lvl2pPr>
            <a:lvl3pPr marL="754380" indent="0" algn="l">
              <a:buNone/>
              <a:defRPr sz="800">
                <a:solidFill>
                  <a:schemeClr val="bg1"/>
                </a:solidFill>
              </a:defRPr>
            </a:lvl3pPr>
            <a:lvl4pPr marL="1131570" indent="0" algn="l">
              <a:buNone/>
              <a:defRPr sz="800">
                <a:solidFill>
                  <a:schemeClr val="bg1"/>
                </a:solidFill>
              </a:defRPr>
            </a:lvl4pPr>
            <a:lvl5pPr marL="1508760" indent="0" algn="l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D51A6F9D-1997-1CDF-8645-E270DEA2564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10000" y="4165070"/>
            <a:ext cx="2443088" cy="285189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00" b="1" i="1" spc="0" baseline="0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4118D991-EC75-05B0-73FA-F8F2494DFB2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810000" y="4710244"/>
            <a:ext cx="2563059" cy="852356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 cap="all" spc="100" baseline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FAFB201-A050-C771-0585-2F7EA9FA3ED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810000" y="5643693"/>
            <a:ext cx="1789919" cy="34442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000" b="1" cap="all" spc="100" baseline="0">
                <a:solidFill>
                  <a:schemeClr val="tx1"/>
                </a:solidFill>
                <a:latin typeface="+mj-lt"/>
              </a:defRPr>
            </a:lvl1pPr>
            <a:lvl2pPr marL="377190" indent="0" algn="l">
              <a:buNone/>
              <a:defRPr sz="800">
                <a:solidFill>
                  <a:schemeClr val="bg1"/>
                </a:solidFill>
              </a:defRPr>
            </a:lvl2pPr>
            <a:lvl3pPr marL="754380" indent="0" algn="l">
              <a:buNone/>
              <a:defRPr sz="800">
                <a:solidFill>
                  <a:schemeClr val="bg1"/>
                </a:solidFill>
              </a:defRPr>
            </a:lvl3pPr>
            <a:lvl4pPr marL="1131570" indent="0" algn="l">
              <a:buNone/>
              <a:defRPr sz="800">
                <a:solidFill>
                  <a:schemeClr val="bg1"/>
                </a:solidFill>
              </a:defRPr>
            </a:lvl4pPr>
            <a:lvl5pPr marL="1508760" indent="0" algn="l">
              <a:buNone/>
              <a:defRPr sz="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8D28565-418D-614A-4D8A-FAA5DC928B9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810000" y="6130331"/>
            <a:ext cx="2428961" cy="1486811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defRPr sz="900" b="0" spc="20" baseline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5DA1E0E-0373-C71E-07B2-A841FAFCF5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84080" y="3502688"/>
            <a:ext cx="274320" cy="3810000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6705602" y="457199"/>
            <a:ext cx="2889249" cy="1948587"/>
          </a:xfrm>
          <a:noFill/>
        </p:spPr>
        <p:txBody>
          <a:bodyPr tIns="274320">
            <a:normAutofit/>
          </a:bodyPr>
          <a:lstStyle>
            <a:lvl1pPr marL="0" indent="0" algn="ctr">
              <a:buNone/>
              <a:defRPr sz="1400"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764EA665-2F47-3154-351E-F3A2BD998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166593" y="2590800"/>
            <a:ext cx="2352673" cy="832596"/>
          </a:xfr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  <a:defRPr sz="900" b="0" spc="20" baseline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970B3764-7EB5-FE7C-FAB0-FCD9098BB39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166593" y="3502688"/>
            <a:ext cx="2434539" cy="94757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 cap="all" spc="100" baseline="0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2pPr>
            <a:lvl3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3pPr>
            <a:lvl4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4pPr>
            <a:lvl5pPr marL="0" indent="0">
              <a:lnSpc>
                <a:spcPct val="100000"/>
              </a:lnSpc>
              <a:spcBef>
                <a:spcPts val="1000"/>
              </a:spcBef>
              <a:buNone/>
              <a:defRPr sz="1000"/>
            </a:lvl5pPr>
          </a:lstStyle>
          <a:p>
            <a:pPr lvl="0"/>
            <a:r>
              <a:rPr lang="en-US" dirty="0"/>
              <a:t>Add title here</a:t>
            </a:r>
          </a:p>
        </p:txBody>
      </p:sp>
      <p:sp>
        <p:nvSpPr>
          <p:cNvPr id="24" name="Text Placeholder 15">
            <a:extLst>
              <a:ext uri="{FF2B5EF4-FFF2-40B4-BE49-F238E27FC236}">
                <a16:creationId xmlns:a16="http://schemas.microsoft.com/office/drawing/2014/main" id="{23E1A197-401A-8FFE-C31B-1053DB84EF2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166593" y="4624816"/>
            <a:ext cx="2443173" cy="2992326"/>
          </a:xfr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900" b="0" spc="20" baseline="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2EC872-481F-9DFB-DB93-7FC667A1F22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304906" y="0"/>
            <a:ext cx="2845320" cy="876415"/>
          </a:xfrm>
          <a:custGeom>
            <a:avLst/>
            <a:gdLst>
              <a:gd name="connsiteX0" fmla="*/ 0 w 2845320"/>
              <a:gd name="connsiteY0" fmla="*/ 0 h 876415"/>
              <a:gd name="connsiteX1" fmla="*/ 2845320 w 2845320"/>
              <a:gd name="connsiteY1" fmla="*/ 0 h 876415"/>
              <a:gd name="connsiteX2" fmla="*/ 2825274 w 2845320"/>
              <a:gd name="connsiteY2" fmla="*/ 41614 h 876415"/>
              <a:gd name="connsiteX3" fmla="*/ 1422660 w 2845320"/>
              <a:gd name="connsiteY3" fmla="*/ 876415 h 876415"/>
              <a:gd name="connsiteX4" fmla="*/ 20047 w 2845320"/>
              <a:gd name="connsiteY4" fmla="*/ 41614 h 876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5320" h="876415">
                <a:moveTo>
                  <a:pt x="0" y="0"/>
                </a:moveTo>
                <a:lnTo>
                  <a:pt x="2845320" y="0"/>
                </a:lnTo>
                <a:lnTo>
                  <a:pt x="2825274" y="41614"/>
                </a:lnTo>
                <a:cubicBezTo>
                  <a:pt x="2555154" y="538859"/>
                  <a:pt x="2028327" y="876415"/>
                  <a:pt x="1422660" y="876415"/>
                </a:cubicBezTo>
                <a:cubicBezTo>
                  <a:pt x="816993" y="876415"/>
                  <a:pt x="290167" y="538859"/>
                  <a:pt x="20047" y="41614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1800" dirty="0">
                <a:noFill/>
              </a:defRPr>
            </a:lvl1pPr>
          </a:lstStyle>
          <a:p>
            <a:pPr marL="0" lvl="0" algn="ctr" defTabSz="914400"/>
            <a:r>
              <a:rPr lang="en-US" dirty="0"/>
              <a:t>Blank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0FD81-C5FF-7E04-852A-F6E347A56B0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0" y="4515866"/>
            <a:ext cx="1153798" cy="228600"/>
          </a:xfrm>
          <a:custGeom>
            <a:avLst/>
            <a:gdLst>
              <a:gd name="connsiteX0" fmla="*/ 0 w 1153798"/>
              <a:gd name="connsiteY0" fmla="*/ 0 h 228600"/>
              <a:gd name="connsiteX1" fmla="*/ 1153798 w 1153798"/>
              <a:gd name="connsiteY1" fmla="*/ 0 h 228600"/>
              <a:gd name="connsiteX2" fmla="*/ 1153798 w 1153798"/>
              <a:gd name="connsiteY2" fmla="*/ 228600 h 228600"/>
              <a:gd name="connsiteX3" fmla="*/ 0 w 1153798"/>
              <a:gd name="connsiteY3" fmla="*/ 2286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3798" h="228600">
                <a:moveTo>
                  <a:pt x="0" y="0"/>
                </a:moveTo>
                <a:lnTo>
                  <a:pt x="1153798" y="0"/>
                </a:lnTo>
                <a:lnTo>
                  <a:pt x="1153798" y="228600"/>
                </a:lnTo>
                <a:lnTo>
                  <a:pt x="0" y="228600"/>
                </a:lnTo>
                <a:close/>
              </a:path>
            </a:pathLst>
          </a:cu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1800" dirty="0">
                <a:noFill/>
              </a:defRPr>
            </a:lvl1pPr>
          </a:lstStyle>
          <a:p>
            <a:pPr marL="0" lvl="0" algn="ctr" defTabSz="914400"/>
            <a:r>
              <a:rPr lang="en-US" dirty="0"/>
              <a:t>Blank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6779094-B730-A15E-A4CE-E894F87CBCC2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888892" y="2405786"/>
            <a:ext cx="463908" cy="2103120"/>
          </a:xfrm>
          <a:custGeom>
            <a:avLst/>
            <a:gdLst>
              <a:gd name="connsiteX0" fmla="*/ 0 w 445752"/>
              <a:gd name="connsiteY0" fmla="*/ 0 h 2590800"/>
              <a:gd name="connsiteX1" fmla="*/ 445752 w 445752"/>
              <a:gd name="connsiteY1" fmla="*/ 0 h 2590800"/>
              <a:gd name="connsiteX2" fmla="*/ 445752 w 445752"/>
              <a:gd name="connsiteY2" fmla="*/ 2590800 h 2590800"/>
              <a:gd name="connsiteX3" fmla="*/ 0 w 445752"/>
              <a:gd name="connsiteY3" fmla="*/ 259080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752" h="2590800">
                <a:moveTo>
                  <a:pt x="0" y="0"/>
                </a:moveTo>
                <a:lnTo>
                  <a:pt x="445752" y="0"/>
                </a:lnTo>
                <a:lnTo>
                  <a:pt x="445752" y="2590800"/>
                </a:lnTo>
                <a:lnTo>
                  <a:pt x="0" y="2590800"/>
                </a:lnTo>
                <a:close/>
              </a:path>
            </a:pathLst>
          </a:custGeom>
          <a:solidFill>
            <a:schemeClr val="accent3">
              <a:lumMod val="7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>
              <a:defRPr lang="en-US" sz="1800" dirty="0">
                <a:noFill/>
              </a:defRPr>
            </a:lvl1pPr>
          </a:lstStyle>
          <a:p>
            <a:pPr marL="0" lvl="0" algn="ctr" defTabSz="914400"/>
            <a:r>
              <a:rPr lang="en-US" dirty="0"/>
              <a:t>Blank</a:t>
            </a:r>
          </a:p>
        </p:txBody>
      </p:sp>
    </p:spTree>
    <p:extLst>
      <p:ext uri="{BB962C8B-B14F-4D97-AF65-F5344CB8AC3E}">
        <p14:creationId xmlns:p14="http://schemas.microsoft.com/office/powerpoint/2010/main" val="654388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24" userDrawn="1">
          <p15:clr>
            <a:srgbClr val="547EBF"/>
          </p15:clr>
        </p15:guide>
        <p15:guide id="2" orient="horz" pos="2448" userDrawn="1">
          <p15:clr>
            <a:srgbClr val="FBAE40"/>
          </p15:clr>
        </p15:guide>
        <p15:guide id="3" pos="2112" userDrawn="1">
          <p15:clr>
            <a:srgbClr val="547EBF"/>
          </p15:clr>
        </p15:guide>
        <p15:guide id="4" orient="horz" pos="4608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pos="4509" userDrawn="1">
          <p15:clr>
            <a:srgbClr val="FBAE40"/>
          </p15:clr>
        </p15:guide>
        <p15:guide id="7" pos="6044" userDrawn="1">
          <p15:clr>
            <a:srgbClr val="FBAE40"/>
          </p15:clr>
        </p15:guide>
        <p15:guide id="8" pos="3168" userDrawn="1">
          <p15:clr>
            <a:srgbClr val="FBAE40"/>
          </p15:clr>
        </p15:guide>
        <p15:guide id="9" pos="2400" userDrawn="1">
          <p15:clr>
            <a:srgbClr val="FBAE40"/>
          </p15:clr>
        </p15:guide>
        <p15:guide id="10" pos="1824" userDrawn="1">
          <p15:clr>
            <a:srgbClr val="FBAE40"/>
          </p15:clr>
        </p15:guide>
        <p15:guide id="11" pos="288" userDrawn="1">
          <p15:clr>
            <a:srgbClr val="FBAE40"/>
          </p15:clr>
        </p15:guide>
        <p15:guide id="12" pos="393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586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24" userDrawn="1">
          <p15:clr>
            <a:srgbClr val="547EBF"/>
          </p15:clr>
        </p15:guide>
        <p15:guide id="2" orient="horz" pos="2448" userDrawn="1">
          <p15:clr>
            <a:srgbClr val="FBAE40"/>
          </p15:clr>
        </p15:guide>
        <p15:guide id="3" pos="2112" userDrawn="1">
          <p15:clr>
            <a:srgbClr val="547EBF"/>
          </p15:clr>
        </p15:guide>
        <p15:guide id="4" orient="horz" pos="4608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  <p15:guide id="6" pos="4509" userDrawn="1">
          <p15:clr>
            <a:srgbClr val="FBAE40"/>
          </p15:clr>
        </p15:guide>
        <p15:guide id="7" pos="6044" userDrawn="1">
          <p15:clr>
            <a:srgbClr val="FBAE40"/>
          </p15:clr>
        </p15:guide>
        <p15:guide id="8" pos="3168" userDrawn="1">
          <p15:clr>
            <a:srgbClr val="FBAE40"/>
          </p15:clr>
        </p15:guide>
        <p15:guide id="9" pos="2400" userDrawn="1">
          <p15:clr>
            <a:srgbClr val="FBAE40"/>
          </p15:clr>
        </p15:guide>
        <p15:guide id="10" pos="1824" userDrawn="1">
          <p15:clr>
            <a:srgbClr val="FBAE40"/>
          </p15:clr>
        </p15:guide>
        <p15:guide id="11" pos="288" userDrawn="1">
          <p15:clr>
            <a:srgbClr val="FBAE40"/>
          </p15:clr>
        </p15:guide>
        <p15:guide id="12" pos="393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09"/>
            <a:ext cx="8675370" cy="150230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4"/>
            <a:ext cx="270319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72CD0-8AE2-403D-BC5A-E9768D13DA7F}" type="datetimeFigureOut">
              <a:rPr lang="en-US" smtClean="0"/>
              <a:t>8/20/2026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34765" y="7203864"/>
            <a:ext cx="238887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63690" y="7203864"/>
            <a:ext cx="270319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45621-FB72-491B-A41E-B21F020BD9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577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2" r:id="rId3"/>
  </p:sldLayoutIdLst>
  <p:txStyles>
    <p:titleStyle>
      <a:lvl1pPr algn="l" defTabSz="754380" rtl="0" eaLnBrk="1" latinLnBrk="0" hangingPunct="1">
        <a:spcBef>
          <a:spcPct val="0"/>
        </a:spcBef>
        <a:buNone/>
        <a:defRPr sz="363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75438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1pPr>
      <a:lvl2pPr marL="565785" indent="-188595" algn="l" defTabSz="75438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88595" algn="l" defTabSz="75438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320165" indent="-188595" algn="l" defTabSz="75438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697355" indent="-188595" algn="l" defTabSz="75438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2074545" indent="-188595" algn="l" defTabSz="75438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451735" indent="-188595" algn="l" defTabSz="75438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828925" indent="-188595" algn="l" defTabSz="75438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206115" indent="-188595" algn="l" defTabSz="75438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48" userDrawn="1">
          <p15:clr>
            <a:srgbClr val="F26B43"/>
          </p15:clr>
        </p15:guide>
        <p15:guide id="2" pos="31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cra-lsdragons.org/" TargetMode="External"/><Relationship Id="rId5" Type="http://schemas.openxmlformats.org/officeDocument/2006/relationships/hyperlink" Target="mailto:conrad.striegl5@gmail.com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6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7DDED04-F4E1-5537-A929-B71689AF3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30144" y="2196944"/>
            <a:ext cx="7772400" cy="3378511"/>
          </a:xfrm>
          <a:prstGeom prst="rect">
            <a:avLst/>
          </a:prstGeom>
        </p:spPr>
      </p:pic>
      <p:sp>
        <p:nvSpPr>
          <p:cNvPr id="107" name="Title 106">
            <a:extLst>
              <a:ext uri="{FF2B5EF4-FFF2-40B4-BE49-F238E27FC236}">
                <a16:creationId xmlns:a16="http://schemas.microsoft.com/office/drawing/2014/main" id="{45AEED6F-40F4-6293-D2D5-60381723465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5400000">
            <a:off x="1520500" y="3501699"/>
            <a:ext cx="7086598" cy="845204"/>
          </a:xfrm>
        </p:spPr>
        <p:txBody>
          <a:bodyPr>
            <a:no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</a:rPr>
              <a:t>Chemical corps regimental association (CCRA)</a:t>
            </a:r>
            <a:br>
              <a:rPr lang="en-US" sz="36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 </a:t>
            </a:r>
            <a:r>
              <a:rPr lang="en-US" sz="2800" b="1" i="1" dirty="0">
                <a:solidFill>
                  <a:srgbClr val="FFFFFF"/>
                </a:solidFill>
              </a:rPr>
              <a:t>Lone star chapter</a:t>
            </a:r>
          </a:p>
        </p:txBody>
      </p:sp>
      <p:sp>
        <p:nvSpPr>
          <p:cNvPr id="83" name="Text Placeholder 82">
            <a:extLst>
              <a:ext uri="{FF2B5EF4-FFF2-40B4-BE49-F238E27FC236}">
                <a16:creationId xmlns:a16="http://schemas.microsoft.com/office/drawing/2014/main" id="{8B543754-E578-3F21-7E2B-2A631837637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44190" y="6522694"/>
            <a:ext cx="1552575" cy="22542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CONTACT US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B0F434B1-8668-0491-0383-AB1C8852687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1590" y="6639025"/>
            <a:ext cx="2308225" cy="25717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latin typeface="Aptos"/>
              </a:rPr>
              <a:t>CCRA Lone Star Chapter </a:t>
            </a:r>
            <a:r>
              <a:rPr lang="en-US" b="1" dirty="0">
                <a:solidFill>
                  <a:schemeClr val="bg1"/>
                </a:solidFill>
              </a:rPr>
              <a:t> 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E1D06214-B361-5B2B-E9C3-02E2472D086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87985" y="6986971"/>
            <a:ext cx="1579468" cy="407988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Aptos"/>
              </a:rPr>
              <a:t>PO Box 12078</a:t>
            </a:r>
            <a:endParaRPr lang="en-US" sz="1200" b="1" dirty="0">
              <a:solidFill>
                <a:schemeClr val="bg1"/>
              </a:solidFill>
              <a:latin typeface="Aptos"/>
              <a:cs typeface="Arial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Aptos"/>
              </a:rPr>
              <a:t>Killeen, Texas 76547</a:t>
            </a:r>
          </a:p>
          <a:p>
            <a:pPr marL="0" indent="0">
              <a:buNone/>
            </a:pPr>
            <a:endParaRPr lang="en-US" sz="1200" b="1" dirty="0">
              <a:solidFill>
                <a:schemeClr val="bg1"/>
              </a:solidFill>
              <a:latin typeface="Aptos"/>
              <a:cs typeface="Arial"/>
            </a:endParaRP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F8F3CED2-706F-CE30-998A-96C16CD7B24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292327" y="226603"/>
            <a:ext cx="2608262" cy="514350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Why choose the CCRA Lone Star Chapter?</a:t>
            </a:r>
          </a:p>
        </p:txBody>
      </p:sp>
      <p:pic>
        <p:nvPicPr>
          <p:cNvPr id="4" name="Picture Placeholder 3" descr="A green dragon on a flag&#10;&#10;AI-generated content may be incorrect.">
            <a:extLst>
              <a:ext uri="{FF2B5EF4-FFF2-40B4-BE49-F238E27FC236}">
                <a16:creationId xmlns:a16="http://schemas.microsoft.com/office/drawing/2014/main" id="{95538659-B8E2-FEA5-EA56-E5DBBD20FE9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/>
          <a:srcRect l="10768" r="10768"/>
          <a:stretch/>
        </p:blipFill>
        <p:spPr>
          <a:xfrm rot="5400000">
            <a:off x="3858061" y="1262510"/>
            <a:ext cx="760413" cy="642937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DE37266-958D-B9F8-EA39-47C1ED715C4A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03750" y="4300021"/>
            <a:ext cx="2656621" cy="826446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FFFFFF"/>
                </a:solidFill>
                <a:latin typeface="Aptos"/>
              </a:rPr>
              <a:t>For Corporate Sponsorships or donations contact: Mr. Butch Striegl (CCRA LS Chapter President), email: </a:t>
            </a:r>
            <a:r>
              <a:rPr lang="en-US" sz="1200" b="1" dirty="0">
                <a:solidFill>
                  <a:srgbClr val="FFFFFF"/>
                </a:solidFill>
                <a:latin typeface="Apto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conrad.striegl5@gmail.com</a:t>
            </a:r>
            <a:endParaRPr lang="en-US" sz="12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A02842D-2BCD-A4B1-2806-922A80B2A372}"/>
              </a:ext>
            </a:extLst>
          </p:cNvPr>
          <p:cNvSpPr txBox="1"/>
          <p:nvPr/>
        </p:nvSpPr>
        <p:spPr>
          <a:xfrm>
            <a:off x="6838609" y="5148190"/>
            <a:ext cx="2971553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Thank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 you for 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considering to become 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part of 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the Dragon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 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Soldier family. 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It is an 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honor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 and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 pleasure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 to serve and recognize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 them for their sacrifice. 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There is no greater calling than to </a:t>
            </a:r>
            <a:r>
              <a:rPr lang="en-US" sz="1400" u="sng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Serve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. Our 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partnership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 will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 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strengthen our shared 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bond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 to serve our great nation, our state, 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our communities, and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 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the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 Soldiers and families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 that serve them</a:t>
            </a:r>
            <a:r>
              <a:rPr lang="en-US" sz="1400" baseline="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.</a:t>
            </a:r>
            <a:r>
              <a:rPr lang="en-US" sz="1400" dirty="0">
                <a:solidFill>
                  <a:srgbClr val="FFFFFF"/>
                </a:solidFill>
                <a:latin typeface="Aptos"/>
                <a:ea typeface="Arial"/>
                <a:cs typeface="Arial"/>
              </a:rPr>
              <a:t>​</a:t>
            </a:r>
            <a:endParaRPr lang="en-US" sz="1400" dirty="0">
              <a:solidFill>
                <a:srgbClr val="000000"/>
              </a:solidFill>
              <a:latin typeface="Aptos"/>
              <a:ea typeface="Arial"/>
              <a:cs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9D207B-C783-4CEA-DFB3-57CF1512CF50}"/>
              </a:ext>
            </a:extLst>
          </p:cNvPr>
          <p:cNvSpPr txBox="1"/>
          <p:nvPr/>
        </p:nvSpPr>
        <p:spPr>
          <a:xfrm>
            <a:off x="6856589" y="4348482"/>
            <a:ext cx="274319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cs typeface="Arial"/>
              </a:rPr>
              <a:t>CCRA National Website: https://www.ccrassn.org/memberships</a:t>
            </a:r>
            <a:r>
              <a:rPr lang="en-US" sz="1000" dirty="0">
                <a:cs typeface="Arial"/>
              </a:rPr>
              <a:t> </a:t>
            </a:r>
            <a:endParaRPr lang="en-US" sz="1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751E462-E14D-FD4D-60A0-319EF666BD2C}"/>
              </a:ext>
            </a:extLst>
          </p:cNvPr>
          <p:cNvSpPr txBox="1"/>
          <p:nvPr/>
        </p:nvSpPr>
        <p:spPr>
          <a:xfrm>
            <a:off x="349456" y="238995"/>
            <a:ext cx="293953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FFFFFF"/>
                </a:solidFill>
                <a:latin typeface="Aptos"/>
                <a:cs typeface="Arial"/>
              </a:rPr>
              <a:t>Our chapter cannot effectively provide support without your help! Please consider donating to a great cause – our Dragon Soldiers! No amount is too small. </a:t>
            </a:r>
            <a:endParaRPr lang="en-US" sz="1200" b="1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249B8-B954-9E72-6AE7-CA272F7454F0}"/>
              </a:ext>
            </a:extLst>
          </p:cNvPr>
          <p:cNvSpPr txBox="1"/>
          <p:nvPr/>
        </p:nvSpPr>
        <p:spPr>
          <a:xfrm>
            <a:off x="8448408" y="1964185"/>
            <a:ext cx="1473585" cy="21236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  <a:latin typeface="Aptos"/>
                <a:cs typeface="Arial"/>
              </a:rPr>
              <a:t>Click on the QR Code to access online membership application. Select </a:t>
            </a:r>
            <a:r>
              <a:rPr lang="en-US" sz="1200" b="1" dirty="0">
                <a:solidFill>
                  <a:srgbClr val="FFFFFF"/>
                </a:solidFill>
                <a:latin typeface="Aptos"/>
                <a:cs typeface="Arial"/>
              </a:rPr>
              <a:t>Lone Star Dragon (TX)</a:t>
            </a:r>
            <a:r>
              <a:rPr lang="en-US" sz="1200" dirty="0">
                <a:solidFill>
                  <a:srgbClr val="FFFFFF"/>
                </a:solidFill>
                <a:latin typeface="Aptos"/>
                <a:cs typeface="Arial"/>
              </a:rPr>
              <a:t> from the Affiliation Chapter drop down menu. </a:t>
            </a:r>
            <a:r>
              <a:rPr lang="en-US" sz="1200" b="1" dirty="0">
                <a:solidFill>
                  <a:srgbClr val="FFFFFF"/>
                </a:solidFill>
                <a:latin typeface="Aptos"/>
                <a:cs typeface="Arial"/>
              </a:rPr>
              <a:t>Remember your password.</a:t>
            </a:r>
            <a:r>
              <a:rPr lang="en-US" sz="1200" dirty="0">
                <a:solidFill>
                  <a:srgbClr val="FFFFFF"/>
                </a:solidFill>
                <a:latin typeface="Aptos"/>
                <a:cs typeface="Arial"/>
              </a:rPr>
              <a:t> </a:t>
            </a:r>
            <a:endParaRPr lang="en-US" sz="120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1AADB3-E6D4-7331-FABE-91EDF3A8DCAF}"/>
              </a:ext>
            </a:extLst>
          </p:cNvPr>
          <p:cNvSpPr txBox="1"/>
          <p:nvPr/>
        </p:nvSpPr>
        <p:spPr>
          <a:xfrm>
            <a:off x="403751" y="1450465"/>
            <a:ext cx="2547937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ptos"/>
                <a:cs typeface="Arial"/>
              </a:rPr>
              <a:t>To make a donation to the CCRA Lone Star Chapter, please </a:t>
            </a:r>
            <a:r>
              <a:rPr lang="en-US" sz="1200" b="1" dirty="0">
                <a:solidFill>
                  <a:srgbClr val="FFFFFF"/>
                </a:solidFill>
                <a:latin typeface="Aptos"/>
              </a:rPr>
              <a:t>visit our website at </a:t>
            </a:r>
            <a:r>
              <a:rPr lang="en-US" sz="1200" b="1" dirty="0">
                <a:solidFill>
                  <a:srgbClr val="FFFFFF"/>
                </a:solidFill>
                <a:latin typeface="Aptos"/>
                <a:hlinkClick r:id="rId6"/>
              </a:rPr>
              <a:t>www.ccra-lsdragons.org</a:t>
            </a:r>
            <a:r>
              <a:rPr lang="en-US" sz="1200" b="1" dirty="0">
                <a:solidFill>
                  <a:srgbClr val="FFFFFF"/>
                </a:solidFill>
                <a:latin typeface="Aptos"/>
              </a:rPr>
              <a:t> or scan the QR code below with your phone to donate through Ziffy.com.</a:t>
            </a:r>
          </a:p>
          <a:p>
            <a:endParaRPr lang="en-US" sz="1200" b="1" dirty="0">
              <a:cs typeface="Arial"/>
            </a:endParaRPr>
          </a:p>
          <a:p>
            <a:endParaRPr lang="en-US" sz="1200" b="1" dirty="0">
              <a:solidFill>
                <a:schemeClr val="bg1"/>
              </a:solidFill>
              <a:latin typeface="Aptos"/>
              <a:cs typeface="Arial"/>
            </a:endParaRPr>
          </a:p>
        </p:txBody>
      </p:sp>
      <p:sp>
        <p:nvSpPr>
          <p:cNvPr id="108" name="Text Placeholder 107">
            <a:extLst>
              <a:ext uri="{FF2B5EF4-FFF2-40B4-BE49-F238E27FC236}">
                <a16:creationId xmlns:a16="http://schemas.microsoft.com/office/drawing/2014/main" id="{70A02240-4DDE-CF13-450B-BEE0870D0044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22873" y="774614"/>
            <a:ext cx="2608262" cy="632267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1000" b="1" dirty="0">
                <a:solidFill>
                  <a:srgbClr val="FFC000"/>
                </a:solidFill>
                <a:latin typeface="Aptos"/>
              </a:rPr>
              <a:t>Become part of a team of current and retired chemical soldiers that are compassionate about serving the chemical corps, </a:t>
            </a:r>
            <a:r>
              <a:rPr lang="en-US" sz="1000" b="1">
                <a:solidFill>
                  <a:srgbClr val="FFC000"/>
                </a:solidFill>
                <a:latin typeface="Aptos"/>
              </a:rPr>
              <a:t>its Dragon </a:t>
            </a:r>
            <a:r>
              <a:rPr lang="en-US" sz="1000" b="1" dirty="0">
                <a:solidFill>
                  <a:srgbClr val="FFC000"/>
                </a:solidFill>
                <a:latin typeface="Aptos"/>
              </a:rPr>
              <a:t>S</a:t>
            </a:r>
            <a:r>
              <a:rPr lang="en-US" sz="1000" b="1">
                <a:solidFill>
                  <a:srgbClr val="FFC000"/>
                </a:solidFill>
                <a:latin typeface="Aptos"/>
              </a:rPr>
              <a:t>oldiers</a:t>
            </a:r>
            <a:r>
              <a:rPr lang="en-US" sz="1000" b="1" dirty="0">
                <a:solidFill>
                  <a:srgbClr val="FFC000"/>
                </a:solidFill>
                <a:latin typeface="Aptos"/>
              </a:rPr>
              <a:t>, and the communities in which they live  </a:t>
            </a:r>
          </a:p>
        </p:txBody>
      </p:sp>
      <p:pic>
        <p:nvPicPr>
          <p:cNvPr id="16" name="Picture Placeholder 3" descr="A green dragon on a flag&#10;&#10;AI-generated content may be incorrect.">
            <a:extLst>
              <a:ext uri="{FF2B5EF4-FFF2-40B4-BE49-F238E27FC236}">
                <a16:creationId xmlns:a16="http://schemas.microsoft.com/office/drawing/2014/main" id="{C4AFCDE3-9862-FF30-8870-9B329FB0A9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768" r="10768"/>
          <a:stretch/>
        </p:blipFill>
        <p:spPr>
          <a:xfrm rot="5400000">
            <a:off x="3858062" y="6074459"/>
            <a:ext cx="760413" cy="6258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ACC34F-F19E-BF6F-C2E6-79C19A1B03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2316" y="2263171"/>
            <a:ext cx="1354719" cy="13008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608AFD-ED27-04DE-5A27-F890872531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452" y="5181619"/>
            <a:ext cx="1725960" cy="11403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099612-6F58-F270-00C3-EB437A7D6BC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578" y="2697119"/>
            <a:ext cx="1499994" cy="149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06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6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DCF7AA3-26B7-7999-3A3E-6C65BB9E4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7226"/>
            <a:ext cx="10058400" cy="5097948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5C478E7-BECD-5DB9-F6AE-C4A55FD34E3D}"/>
              </a:ext>
            </a:extLst>
          </p:cNvPr>
          <p:cNvGrpSpPr/>
          <p:nvPr/>
        </p:nvGrpSpPr>
        <p:grpSpPr>
          <a:xfrm>
            <a:off x="3606047" y="413951"/>
            <a:ext cx="2900163" cy="1917018"/>
            <a:chOff x="6633965" y="301839"/>
            <a:chExt cx="2880309" cy="1940091"/>
          </a:xfrm>
        </p:grpSpPr>
        <p:pic>
          <p:nvPicPr>
            <p:cNvPr id="27" name="Picture 26" descr="A white building with columns&#10;&#10;AI-generated content may be incorrect.">
              <a:extLst>
                <a:ext uri="{FF2B5EF4-FFF2-40B4-BE49-F238E27FC236}">
                  <a16:creationId xmlns:a16="http://schemas.microsoft.com/office/drawing/2014/main" id="{83D66A16-360D-93CF-446C-DD4794517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3965" y="301839"/>
              <a:ext cx="2880309" cy="194009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635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8" name="TextBox 10">
              <a:extLst>
                <a:ext uri="{FF2B5EF4-FFF2-40B4-BE49-F238E27FC236}">
                  <a16:creationId xmlns:a16="http://schemas.microsoft.com/office/drawing/2014/main" id="{CD3BE0BF-C592-5F30-8B8F-258A69F33CBB}"/>
                </a:ext>
              </a:extLst>
            </p:cNvPr>
            <p:cNvSpPr txBox="1"/>
            <p:nvPr/>
          </p:nvSpPr>
          <p:spPr>
            <a:xfrm>
              <a:off x="7310124" y="1238114"/>
              <a:ext cx="1545401" cy="646331"/>
            </a:xfrm>
            <a:prstGeom prst="rect">
              <a:avLst/>
            </a:prstGeom>
            <a:solidFill>
              <a:srgbClr val="DB0D0D"/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i="1" dirty="0">
                  <a:solidFill>
                    <a:schemeClr val="bg1"/>
                  </a:solidFill>
                  <a:latin typeface="Constantia"/>
                </a:rPr>
                <a:t>CCRA Lone Star Chapter Six Pillars of Support</a:t>
              </a:r>
              <a:endParaRPr lang="en-US" sz="1200" b="1" i="1">
                <a:solidFill>
                  <a:schemeClr val="bg1"/>
                </a:solidFill>
                <a:latin typeface="Constantia"/>
                <a:ea typeface="Calibri"/>
                <a:cs typeface="Calibri"/>
              </a:endParaRPr>
            </a:p>
          </p:txBody>
        </p:sp>
        <p:pic>
          <p:nvPicPr>
            <p:cNvPr id="32" name="Picture 31" descr="CBRN regimental anniversary looks at 'Dragons' evolution | Article ...">
              <a:extLst>
                <a:ext uri="{FF2B5EF4-FFF2-40B4-BE49-F238E27FC236}">
                  <a16:creationId xmlns:a16="http://schemas.microsoft.com/office/drawing/2014/main" id="{2227AC10-64FD-D5AC-9CB0-97ECB2507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657363" y="871523"/>
              <a:ext cx="478191" cy="593386"/>
            </a:xfrm>
            <a:prstGeom prst="rect">
              <a:avLst/>
            </a:prstGeom>
            <a:effectLst/>
          </p:spPr>
        </p:pic>
        <p:pic>
          <p:nvPicPr>
            <p:cNvPr id="33" name="Picture 32" descr="A green dragon on a flag&#10;&#10;AI-generated content may be incorrect.">
              <a:extLst>
                <a:ext uri="{FF2B5EF4-FFF2-40B4-BE49-F238E27FC236}">
                  <a16:creationId xmlns:a16="http://schemas.microsoft.com/office/drawing/2014/main" id="{D280875B-C10D-E9DC-C4E9-33BC78199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27624" y="895326"/>
              <a:ext cx="478192" cy="390128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B9ADAF8-C092-4DD6-80A7-E20FE5CC0CEF}"/>
              </a:ext>
            </a:extLst>
          </p:cNvPr>
          <p:cNvGrpSpPr/>
          <p:nvPr/>
        </p:nvGrpSpPr>
        <p:grpSpPr>
          <a:xfrm>
            <a:off x="3532910" y="2339833"/>
            <a:ext cx="3172690" cy="4365767"/>
            <a:chOff x="6400053" y="2364561"/>
            <a:chExt cx="3579585" cy="436576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F23DBBF-5ED0-B03C-8324-B2466493C281}"/>
                </a:ext>
              </a:extLst>
            </p:cNvPr>
            <p:cNvSpPr txBox="1"/>
            <p:nvPr/>
          </p:nvSpPr>
          <p:spPr>
            <a:xfrm>
              <a:off x="6400053" y="2364561"/>
              <a:ext cx="3354625" cy="8592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228600" indent="-228600" rtl="0">
                <a:lnSpc>
                  <a:spcPts val="2175"/>
                </a:lnSpc>
                <a:buAutoNum type="arabicPeriod"/>
              </a:pPr>
              <a:r>
                <a:rPr lang="en-US" sz="1050" b="1" dirty="0">
                  <a:solidFill>
                    <a:schemeClr val="bg1"/>
                  </a:solidFill>
                </a:rPr>
                <a:t>Support the Chemical Corps​:</a:t>
              </a:r>
              <a:endParaRPr lang="en-US" sz="1050" b="1" dirty="0">
                <a:solidFill>
                  <a:schemeClr val="bg1"/>
                </a:solidFill>
                <a:cs typeface="Arial"/>
              </a:endParaRPr>
            </a:p>
            <a:p>
              <a:pPr rtl="0"/>
              <a:r>
                <a:rPr lang="en-US" sz="1050" b="1" dirty="0">
                  <a:solidFill>
                    <a:schemeClr val="bg1"/>
                  </a:solidFill>
                </a:rPr>
                <a:t>Strengthen the professional foundation of the Chemical Corps through advocacy of their mission and community engagement.</a:t>
              </a:r>
              <a:endParaRPr lang="en-US" sz="1050" b="1" dirty="0">
                <a:solidFill>
                  <a:schemeClr val="bg1"/>
                </a:solidFill>
                <a:cs typeface="Arial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7169A87-809E-57C1-22F8-6586213797CD}"/>
                </a:ext>
              </a:extLst>
            </p:cNvPr>
            <p:cNvSpPr txBox="1"/>
            <p:nvPr/>
          </p:nvSpPr>
          <p:spPr>
            <a:xfrm>
              <a:off x="6400054" y="3152748"/>
              <a:ext cx="3579584" cy="1020792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rtl="0">
                <a:lnSpc>
                  <a:spcPts val="2175"/>
                </a:lnSpc>
              </a:pPr>
              <a:r>
                <a:rPr lang="en-US" sz="1050" b="1" dirty="0">
                  <a:solidFill>
                    <a:schemeClr val="bg1"/>
                  </a:solidFill>
                </a:rPr>
                <a:t>2. Support Dragon Soldiers and their Families​:</a:t>
              </a:r>
              <a:endParaRPr lang="en-US" sz="1050" b="1" dirty="0">
                <a:solidFill>
                  <a:schemeClr val="bg1"/>
                </a:solidFill>
                <a:cs typeface="Arial"/>
              </a:endParaRPr>
            </a:p>
            <a:p>
              <a:pPr rtl="0"/>
              <a:r>
                <a:rPr lang="en-US" sz="1050" b="1" dirty="0">
                  <a:solidFill>
                    <a:schemeClr val="bg1"/>
                  </a:solidFill>
                </a:rPr>
                <a:t>Enhance the quality of life, resilience of "Dragon Soldiers" (Retired, Active Duty, Army Reserve, and National Guard) and their families.</a:t>
              </a:r>
              <a:endParaRPr lang="en-US" sz="1050" b="1" dirty="0">
                <a:solidFill>
                  <a:schemeClr val="bg1"/>
                </a:solidFill>
                <a:cs typeface="Arial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AD8476B-4B51-8EC7-A776-01490FA3B1A8}"/>
                </a:ext>
              </a:extLst>
            </p:cNvPr>
            <p:cNvSpPr txBox="1"/>
            <p:nvPr/>
          </p:nvSpPr>
          <p:spPr>
            <a:xfrm>
              <a:off x="6400053" y="4042318"/>
              <a:ext cx="3485965" cy="85921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rtl="0">
                <a:lnSpc>
                  <a:spcPts val="2175"/>
                </a:lnSpc>
              </a:pPr>
              <a:r>
                <a:rPr lang="en-US" sz="1050" b="1" dirty="0">
                  <a:solidFill>
                    <a:schemeClr val="bg1"/>
                  </a:solidFill>
                </a:rPr>
                <a:t>3. Support CBRN Units:​</a:t>
              </a:r>
              <a:endParaRPr lang="en-US" sz="1050" b="1" dirty="0">
                <a:solidFill>
                  <a:schemeClr val="bg1"/>
                </a:solidFill>
                <a:cs typeface="Arial"/>
              </a:endParaRPr>
            </a:p>
            <a:p>
              <a:pPr rtl="0"/>
              <a:r>
                <a:rPr lang="en-US" sz="1050" b="1" dirty="0">
                  <a:solidFill>
                    <a:schemeClr val="bg1"/>
                  </a:solidFill>
                </a:rPr>
                <a:t>Promote morale boosting opportunities, appreciation/recognition of Dragon Soldiers and their families.</a:t>
              </a:r>
              <a:endParaRPr lang="en-US" sz="1050" b="1" dirty="0">
                <a:solidFill>
                  <a:schemeClr val="bg1"/>
                </a:solidFill>
                <a:cs typeface="Arial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922EEB8-FBFB-59EC-624E-4378F1F0AA40}"/>
                </a:ext>
              </a:extLst>
            </p:cNvPr>
            <p:cNvSpPr txBox="1"/>
            <p:nvPr/>
          </p:nvSpPr>
          <p:spPr>
            <a:xfrm>
              <a:off x="6400054" y="4805752"/>
              <a:ext cx="3562579" cy="69762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rtl="0">
                <a:lnSpc>
                  <a:spcPts val="2175"/>
                </a:lnSpc>
              </a:pPr>
              <a:r>
                <a:rPr lang="en-US" sz="1050" b="1" dirty="0">
                  <a:solidFill>
                    <a:schemeClr val="bg1"/>
                  </a:solidFill>
                </a:rPr>
                <a:t>4. Support the Chemical Corps History​:</a:t>
              </a:r>
              <a:endParaRPr lang="en-US" sz="1050" b="1" dirty="0">
                <a:solidFill>
                  <a:schemeClr val="bg1"/>
                </a:solidFill>
                <a:cs typeface="Arial"/>
              </a:endParaRPr>
            </a:p>
            <a:p>
              <a:pPr rtl="0"/>
              <a:r>
                <a:rPr lang="en-US" sz="1050" b="1" dirty="0">
                  <a:solidFill>
                    <a:schemeClr val="bg1"/>
                  </a:solidFill>
                </a:rPr>
                <a:t>Preserve the History, legacy, and artifacts of the Chemical Corps Regiment.</a:t>
              </a:r>
              <a:endParaRPr lang="en-US" sz="1050" b="1" dirty="0">
                <a:solidFill>
                  <a:schemeClr val="bg1"/>
                </a:solidFill>
                <a:cs typeface="Arial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EF3E8D2-1AB6-E981-947C-A82A7ACBC525}"/>
                </a:ext>
              </a:extLst>
            </p:cNvPr>
            <p:cNvSpPr txBox="1"/>
            <p:nvPr/>
          </p:nvSpPr>
          <p:spPr>
            <a:xfrm>
              <a:off x="6400054" y="5484468"/>
              <a:ext cx="3485964" cy="697627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rtl="0">
                <a:lnSpc>
                  <a:spcPts val="2175"/>
                </a:lnSpc>
              </a:pPr>
              <a:r>
                <a:rPr lang="en-US" sz="1050" b="1">
                  <a:solidFill>
                    <a:schemeClr val="bg1"/>
                  </a:solidFill>
                </a:rPr>
                <a:t>5. Support Veterans Past and Present​:</a:t>
              </a:r>
              <a:endParaRPr lang="en-US" sz="1050" b="1">
                <a:solidFill>
                  <a:schemeClr val="bg1"/>
                </a:solidFill>
                <a:cs typeface="Arial"/>
              </a:endParaRPr>
            </a:p>
            <a:p>
              <a:pPr rtl="0"/>
              <a:r>
                <a:rPr lang="en-US" sz="1050" b="1">
                  <a:solidFill>
                    <a:schemeClr val="bg1"/>
                  </a:solidFill>
                </a:rPr>
                <a:t>Honor our fallen Soldiers through community engagements.</a:t>
              </a:r>
              <a:endParaRPr lang="en-US" sz="1050" b="1">
                <a:solidFill>
                  <a:schemeClr val="bg1"/>
                </a:solidFill>
                <a:cs typeface="Arial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5D38D4A8-0F72-B0B7-474A-A6DC95EF1011}"/>
                </a:ext>
              </a:extLst>
            </p:cNvPr>
            <p:cNvSpPr txBox="1"/>
            <p:nvPr/>
          </p:nvSpPr>
          <p:spPr>
            <a:xfrm>
              <a:off x="6400054" y="6163185"/>
              <a:ext cx="3376514" cy="567143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ts val="2175"/>
                </a:lnSpc>
              </a:pPr>
              <a:r>
                <a:rPr lang="en-US" sz="1050" b="1">
                  <a:solidFill>
                    <a:schemeClr val="bg1"/>
                  </a:solidFill>
                </a:rPr>
                <a:t>6. Support our Communities​:</a:t>
              </a:r>
              <a:endParaRPr lang="en-US" sz="1050" b="1">
                <a:solidFill>
                  <a:schemeClr val="bg1"/>
                </a:solidFill>
                <a:cs typeface="Arial"/>
              </a:endParaRPr>
            </a:p>
            <a:p>
              <a:pPr>
                <a:lnSpc>
                  <a:spcPts val="1650"/>
                </a:lnSpc>
              </a:pPr>
              <a:r>
                <a:rPr lang="en-US" sz="1050" b="1">
                  <a:solidFill>
                    <a:schemeClr val="bg1"/>
                  </a:solidFill>
                </a:rPr>
                <a:t>Participation in</a:t>
              </a:r>
              <a:r>
                <a:rPr lang="en-US" sz="1050" b="1" dirty="0">
                  <a:solidFill>
                    <a:schemeClr val="bg1"/>
                  </a:solidFill>
                </a:rPr>
                <a:t> community outreach events.</a:t>
              </a:r>
              <a:endParaRPr lang="en-US" sz="1050" b="1" dirty="0">
                <a:solidFill>
                  <a:schemeClr val="bg1"/>
                </a:solidFill>
                <a:cs typeface="Arial"/>
              </a:endParaRPr>
            </a:p>
          </p:txBody>
        </p:sp>
      </p:grpSp>
      <p:sp>
        <p:nvSpPr>
          <p:cNvPr id="62" name="Title 16">
            <a:extLst>
              <a:ext uri="{FF2B5EF4-FFF2-40B4-BE49-F238E27FC236}">
                <a16:creationId xmlns:a16="http://schemas.microsoft.com/office/drawing/2014/main" id="{A4768745-430F-0E6E-5C7A-038D227A0291}"/>
              </a:ext>
            </a:extLst>
          </p:cNvPr>
          <p:cNvSpPr txBox="1">
            <a:spLocks/>
          </p:cNvSpPr>
          <p:nvPr/>
        </p:nvSpPr>
        <p:spPr>
          <a:xfrm>
            <a:off x="7020285" y="566093"/>
            <a:ext cx="2880309" cy="627031"/>
          </a:xfrm>
          <a:prstGeom prst="rect">
            <a:avLst/>
          </a:prstGeom>
          <a:solidFill>
            <a:srgbClr val="FFC000"/>
          </a:solidFill>
          <a:ln w="28575">
            <a:solidFill>
              <a:srgbClr val="067316"/>
            </a:solidFill>
          </a:ln>
          <a:effectLst>
            <a:outerShdw>
              <a:srgbClr val="FFC000"/>
            </a:outerShdw>
          </a:effectLst>
        </p:spPr>
        <p:txBody>
          <a:bodyPr vert="horz" lIns="0" tIns="0" rIns="0" bIns="0" rtlCol="0" anchor="ctr">
            <a:normAutofit fontScale="40000" lnSpcReduction="20000"/>
          </a:bodyPr>
          <a:lstStyle>
            <a:lvl1pPr algn="l" defTabSz="754380" rtl="0" eaLnBrk="1" latinLnBrk="0" hangingPunct="1">
              <a:spcBef>
                <a:spcPct val="0"/>
              </a:spcBef>
              <a:buNone/>
              <a:defRPr sz="363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Multi-Layered approach of support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86DB76C-E80D-C1A1-B8A8-4CAE971709C6}"/>
              </a:ext>
            </a:extLst>
          </p:cNvPr>
          <p:cNvSpPr txBox="1"/>
          <p:nvPr/>
        </p:nvSpPr>
        <p:spPr>
          <a:xfrm>
            <a:off x="7045806" y="1295400"/>
            <a:ext cx="2840212" cy="1080104"/>
          </a:xfrm>
          <a:prstGeom prst="rect">
            <a:avLst/>
          </a:prstGeom>
          <a:ln>
            <a:solidFill>
              <a:srgbClr val="FF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275"/>
              </a:lnSpc>
            </a:pPr>
            <a:r>
              <a:rPr lang="en-US" sz="1000" b="1" dirty="0"/>
              <a:t>1.</a:t>
            </a:r>
            <a:r>
              <a:rPr lang="en-US" sz="1000" dirty="0"/>
              <a:t> Approach:​</a:t>
            </a:r>
            <a:endParaRPr lang="en-US" dirty="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 dirty="0"/>
              <a:t>Build a solid foundation built on trust, exchange of ideas, and mutual interests​</a:t>
            </a:r>
            <a:endParaRPr lang="en-US" sz="1000" dirty="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 dirty="0"/>
              <a:t>Build strong state-wide partnerships with military CBRN units and community organizations</a:t>
            </a:r>
            <a:endParaRPr lang="en-US" sz="1000" dirty="0">
              <a:cs typeface="Arial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6790CC5-170A-C74A-7EF8-C971853A5825}"/>
              </a:ext>
            </a:extLst>
          </p:cNvPr>
          <p:cNvSpPr txBox="1"/>
          <p:nvPr/>
        </p:nvSpPr>
        <p:spPr>
          <a:xfrm>
            <a:off x="7045805" y="2455787"/>
            <a:ext cx="2840214" cy="91339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275"/>
              </a:lnSpc>
            </a:pPr>
            <a:r>
              <a:rPr lang="en-US" sz="1000" b="1" dirty="0"/>
              <a:t>2.</a:t>
            </a:r>
            <a:r>
              <a:rPr lang="en-US" sz="1000" dirty="0"/>
              <a:t> Approach:​</a:t>
            </a:r>
            <a:endParaRPr lang="en-US" sz="1000" dirty="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 dirty="0"/>
              <a:t>Support during deployments and domestic CBRN incidents (e.g. Care Packages, Cards)​</a:t>
            </a:r>
            <a:endParaRPr lang="en-US" sz="1000" dirty="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 dirty="0"/>
              <a:t>Provide support and services as requested</a:t>
            </a:r>
            <a:endParaRPr lang="en-US" sz="1000" dirty="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 dirty="0"/>
              <a:t>Promote military/civilian mentorship</a:t>
            </a:r>
            <a:endParaRPr lang="en-US" sz="1000" dirty="0">
              <a:cs typeface="Arial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3FFCE5A-7238-D475-7916-32F9D396C07E}"/>
              </a:ext>
            </a:extLst>
          </p:cNvPr>
          <p:cNvSpPr txBox="1"/>
          <p:nvPr/>
        </p:nvSpPr>
        <p:spPr>
          <a:xfrm>
            <a:off x="7045805" y="3451967"/>
            <a:ext cx="2840214" cy="91339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275"/>
              </a:lnSpc>
            </a:pPr>
            <a:r>
              <a:rPr lang="en-US" sz="1000" b="1" dirty="0"/>
              <a:t>3.</a:t>
            </a:r>
            <a:r>
              <a:rPr lang="en-US" sz="1000" dirty="0"/>
              <a:t> Approach:​</a:t>
            </a:r>
            <a:endParaRPr lang="en-US" sz="1000" dirty="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 dirty="0"/>
              <a:t>Family oriented Water/Fun Park Passes, Movie Nights, Bowling Passes, Gym Memberships​, Gift Cards​</a:t>
            </a:r>
            <a:endParaRPr lang="en-US" sz="1000" dirty="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 dirty="0"/>
              <a:t>Specialized Dragon Awards</a:t>
            </a:r>
            <a:endParaRPr lang="en-US" sz="1000" dirty="0">
              <a:cs typeface="Arial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BB5CF47-0641-DE08-AC19-1A69D0ABE9DF}"/>
              </a:ext>
            </a:extLst>
          </p:cNvPr>
          <p:cNvSpPr txBox="1"/>
          <p:nvPr/>
        </p:nvSpPr>
        <p:spPr>
          <a:xfrm>
            <a:off x="7056749" y="4448148"/>
            <a:ext cx="2840213" cy="1080104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275"/>
              </a:lnSpc>
            </a:pPr>
            <a:r>
              <a:rPr lang="en-US" sz="1000" b="1"/>
              <a:t>4.</a:t>
            </a:r>
            <a:r>
              <a:rPr lang="en-US" sz="1000"/>
              <a:t> Approach:​</a:t>
            </a:r>
            <a:endParaRPr lang="en-US" sz="1000">
              <a:cs typeface="Arial"/>
            </a:endParaRPr>
          </a:p>
          <a:p>
            <a:pPr marL="114300" indent="-114300">
              <a:lnSpc>
                <a:spcPts val="1275"/>
              </a:lnSpc>
              <a:buFont typeface="Arial,Sans-Serif"/>
              <a:buChar char="•"/>
            </a:pPr>
            <a:r>
              <a:rPr lang="en-US" sz="1000"/>
              <a:t>Promote connection to the Chemical Corps​</a:t>
            </a:r>
            <a:endParaRPr lang="en-US" sz="100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/>
              <a:t>LS Chapter Mobile Museum display (schools, installation/community engagements)​</a:t>
            </a:r>
            <a:endParaRPr lang="en-US" sz="100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/>
              <a:t>Education of future generations of Dragon Leaders</a:t>
            </a:r>
            <a:endParaRPr lang="en-US" sz="1000">
              <a:cs typeface="Arial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69B05B4-18B4-F777-39BC-8BDACD5F34D4}"/>
              </a:ext>
            </a:extLst>
          </p:cNvPr>
          <p:cNvSpPr txBox="1"/>
          <p:nvPr/>
        </p:nvSpPr>
        <p:spPr>
          <a:xfrm>
            <a:off x="7056749" y="5630429"/>
            <a:ext cx="2840212" cy="746679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275"/>
              </a:lnSpc>
            </a:pPr>
            <a:r>
              <a:rPr lang="en-US" sz="1000" b="1" dirty="0"/>
              <a:t>5.</a:t>
            </a:r>
            <a:r>
              <a:rPr lang="en-US" sz="1000" dirty="0"/>
              <a:t> Approach:​</a:t>
            </a:r>
            <a:endParaRPr lang="en-US" sz="1000" dirty="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 dirty="0"/>
              <a:t>Wreath laying at Veterans Cemeteries​</a:t>
            </a:r>
            <a:endParaRPr lang="en-US" sz="1000" dirty="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 dirty="0"/>
              <a:t>Partnerships with Veteran Organizations (e.g. VFWs)</a:t>
            </a:r>
            <a:endParaRPr lang="en-US" sz="1000" dirty="0">
              <a:cs typeface="Arial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256E189-B068-57B0-DBD4-B6518F2A33BD}"/>
              </a:ext>
            </a:extLst>
          </p:cNvPr>
          <p:cNvSpPr txBox="1"/>
          <p:nvPr/>
        </p:nvSpPr>
        <p:spPr>
          <a:xfrm>
            <a:off x="7045807" y="6462404"/>
            <a:ext cx="2829267" cy="746679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ts val="1275"/>
              </a:lnSpc>
            </a:pPr>
            <a:r>
              <a:rPr lang="en-US" sz="1000" b="1" dirty="0"/>
              <a:t>6.</a:t>
            </a:r>
            <a:r>
              <a:rPr lang="en-US" sz="1000" dirty="0"/>
              <a:t> Approach:​</a:t>
            </a:r>
            <a:endParaRPr lang="en-US" sz="1000" dirty="0">
              <a:cs typeface="Arial"/>
            </a:endParaRPr>
          </a:p>
          <a:p>
            <a:pPr marL="114300" indent="-114300" rtl="0">
              <a:lnSpc>
                <a:spcPts val="1275"/>
              </a:lnSpc>
              <a:buFont typeface="Arial,Sans-Serif"/>
              <a:buChar char="•"/>
            </a:pPr>
            <a:r>
              <a:rPr lang="en-US" sz="1000" dirty="0"/>
              <a:t>Participation in Veterans Day Parades, Memorial Day Parades, or other shared patriotic events</a:t>
            </a:r>
            <a:endParaRPr lang="en-US" sz="1000" dirty="0">
              <a:cs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99B08B0-3ED6-CF4B-E4D4-E751412015BF}"/>
              </a:ext>
            </a:extLst>
          </p:cNvPr>
          <p:cNvGrpSpPr/>
          <p:nvPr/>
        </p:nvGrpSpPr>
        <p:grpSpPr>
          <a:xfrm>
            <a:off x="202981" y="483130"/>
            <a:ext cx="3023038" cy="7060670"/>
            <a:chOff x="-3240139" y="1663890"/>
            <a:chExt cx="3023038" cy="5803712"/>
          </a:xfrm>
        </p:grpSpPr>
        <p:sp>
          <p:nvSpPr>
            <p:cNvPr id="7" name="Text Placeholder 34">
              <a:extLst>
                <a:ext uri="{FF2B5EF4-FFF2-40B4-BE49-F238E27FC236}">
                  <a16:creationId xmlns:a16="http://schemas.microsoft.com/office/drawing/2014/main" id="{5B1FAF47-A2A0-978C-6917-49F7275042C6}"/>
                </a:ext>
              </a:extLst>
            </p:cNvPr>
            <p:cNvSpPr txBox="1">
              <a:spLocks/>
            </p:cNvSpPr>
            <p:nvPr/>
          </p:nvSpPr>
          <p:spPr>
            <a:xfrm>
              <a:off x="-3089217" y="1663890"/>
              <a:ext cx="2480119" cy="303852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3E960B"/>
              </a:solidFill>
            </a:ln>
            <a:effectLst>
              <a:outerShdw blurRad="63500" dist="38100" dir="2700000">
                <a:srgbClr val="FFC000">
                  <a:alpha val="40000"/>
                </a:srgbClr>
              </a:outerShdw>
            </a:effectLst>
          </p:spPr>
          <p:txBody>
            <a:bodyPr vert="horz" lIns="0" tIns="0" rIns="0" bIns="0" rtlCol="0" anchor="t">
              <a:noAutofit/>
            </a:bodyPr>
            <a:lstStyle>
              <a:lvl1pPr marL="0" indent="0" algn="l" defTabSz="75438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2000" b="1" kern="1200" cap="all" spc="100" baseline="0">
                  <a:solidFill>
                    <a:schemeClr val="accent3">
                      <a:lumMod val="75000"/>
                    </a:schemeClr>
                  </a:solidFill>
                  <a:latin typeface="+mj-lt"/>
                  <a:ea typeface="+mn-ea"/>
                  <a:cs typeface="+mn-cs"/>
                </a:defRPr>
              </a:lvl1pPr>
              <a:lvl2pPr marL="0" indent="0" algn="l" defTabSz="75438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75438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75438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754380" rtl="0" eaLnBrk="1" latinLnBrk="0" hangingPunct="1">
                <a:lnSpc>
                  <a:spcPct val="10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07454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5173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82892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0611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Who we are</a:t>
              </a:r>
            </a:p>
          </p:txBody>
        </p:sp>
        <p:sp>
          <p:nvSpPr>
            <p:cNvPr id="9" name="Text Placeholder 84">
              <a:extLst>
                <a:ext uri="{FF2B5EF4-FFF2-40B4-BE49-F238E27FC236}">
                  <a16:creationId xmlns:a16="http://schemas.microsoft.com/office/drawing/2014/main" id="{CDD3A23B-B9D6-647E-BAD1-1CEFD28A25F5}"/>
                </a:ext>
              </a:extLst>
            </p:cNvPr>
            <p:cNvSpPr txBox="1">
              <a:spLocks/>
            </p:cNvSpPr>
            <p:nvPr/>
          </p:nvSpPr>
          <p:spPr>
            <a:xfrm>
              <a:off x="-3214520" y="2086191"/>
              <a:ext cx="2997419" cy="2802231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marL="0" indent="0" algn="l" defTabSz="75438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1" kern="1200" cap="all" spc="1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377190" indent="0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54380" indent="0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131570" indent="0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508760" indent="0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07454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5173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82892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0611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4300" indent="-1143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</a:pPr>
              <a:r>
                <a:rPr lang="en-US" sz="800" dirty="0">
                  <a:latin typeface="Verdana"/>
                  <a:ea typeface="Verdana"/>
                </a:rPr>
                <a:t>We are a 501(c)3 organization (EIN: 82-4804235)</a:t>
              </a:r>
            </a:p>
            <a:p>
              <a:pPr marL="114300" indent="-1143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</a:pPr>
              <a:r>
                <a:rPr lang="en-US" sz="800" dirty="0" err="1">
                  <a:latin typeface="Verdana"/>
                  <a:ea typeface="Verdana"/>
                </a:rPr>
                <a:t>NATional</a:t>
              </a:r>
              <a:r>
                <a:rPr lang="en-US" sz="800" dirty="0">
                  <a:latin typeface="Verdana"/>
                  <a:ea typeface="Verdana"/>
                </a:rPr>
                <a:t> CCRA HQ's is located AT Fort Leonard Wood, MO; sixteen chapters are established in the US, South Korea, and Puerto Rico</a:t>
              </a:r>
            </a:p>
            <a:p>
              <a:pPr marL="114300" indent="-1143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</a:pPr>
              <a:r>
                <a:rPr lang="en-US" sz="800" dirty="0">
                  <a:latin typeface="Verdana"/>
                  <a:ea typeface="Verdana"/>
                </a:rPr>
                <a:t>Managed by an uncompensated Board of Directors (President, Vice President, Directors, Treasurer, and Historian)</a:t>
              </a:r>
            </a:p>
            <a:p>
              <a:pPr marL="114300" indent="-1143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</a:pPr>
              <a:r>
                <a:rPr lang="en-US" sz="800" dirty="0">
                  <a:latin typeface="Verdana"/>
                  <a:ea typeface="Verdana"/>
                </a:rPr>
                <a:t>Members are former and present Dragon Soldiers of all ranks across the state of Texas</a:t>
              </a:r>
            </a:p>
            <a:p>
              <a:pPr marL="114300" indent="-1143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</a:pPr>
              <a:r>
                <a:rPr lang="en-US" sz="800" dirty="0">
                  <a:latin typeface="Verdana"/>
                  <a:ea typeface="Verdana"/>
                </a:rPr>
                <a:t>Continuously seek financial support to the Chapters mission in order to give more to Dragon Soldiers and their families</a:t>
              </a:r>
            </a:p>
          </p:txBody>
        </p:sp>
        <p:sp>
          <p:nvSpPr>
            <p:cNvPr id="13" name="Title 16">
              <a:extLst>
                <a:ext uri="{FF2B5EF4-FFF2-40B4-BE49-F238E27FC236}">
                  <a16:creationId xmlns:a16="http://schemas.microsoft.com/office/drawing/2014/main" id="{946F6462-DB5A-8865-24B4-4A1EA4E346CD}"/>
                </a:ext>
              </a:extLst>
            </p:cNvPr>
            <p:cNvSpPr txBox="1">
              <a:spLocks/>
            </p:cNvSpPr>
            <p:nvPr/>
          </p:nvSpPr>
          <p:spPr>
            <a:xfrm>
              <a:off x="-3089217" y="4943926"/>
              <a:ext cx="2347913" cy="331462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rgbClr val="067316"/>
              </a:solidFill>
            </a:ln>
            <a:effectLst>
              <a:outerShdw>
                <a:srgbClr val="FFC000"/>
              </a:outerShdw>
            </a:effectLst>
          </p:spPr>
          <p:txBody>
            <a:bodyPr vert="horz" lIns="0" tIns="0" rIns="0" bIns="0" rtlCol="0" anchor="ctr">
              <a:normAutofit/>
            </a:bodyPr>
            <a:lstStyle>
              <a:lvl1pPr algn="l" defTabSz="754380" rtl="0" eaLnBrk="1" latinLnBrk="0" hangingPunct="1">
                <a:spcBef>
                  <a:spcPct val="0"/>
                </a:spcBef>
                <a:buNone/>
                <a:defRPr sz="3630" kern="1200" cap="all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2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Our Purpose</a:t>
              </a:r>
            </a:p>
          </p:txBody>
        </p:sp>
        <p:sp>
          <p:nvSpPr>
            <p:cNvPr id="16" name="Text Placeholder 84">
              <a:extLst>
                <a:ext uri="{FF2B5EF4-FFF2-40B4-BE49-F238E27FC236}">
                  <a16:creationId xmlns:a16="http://schemas.microsoft.com/office/drawing/2014/main" id="{F4EE91DF-F742-7971-8E3D-B0D95E5E3617}"/>
                </a:ext>
              </a:extLst>
            </p:cNvPr>
            <p:cNvSpPr txBox="1">
              <a:spLocks/>
            </p:cNvSpPr>
            <p:nvPr/>
          </p:nvSpPr>
          <p:spPr>
            <a:xfrm>
              <a:off x="-3240139" y="5473118"/>
              <a:ext cx="2997419" cy="1994484"/>
            </a:xfrm>
            <a:prstGeom prst="rect">
              <a:avLst/>
            </a:prstGeom>
          </p:spPr>
          <p:txBody>
            <a:bodyPr vert="horz" lIns="0" tIns="0" rIns="0" bIns="0" rtlCol="0" anchor="t">
              <a:noAutofit/>
            </a:bodyPr>
            <a:lstStyle>
              <a:lvl1pPr marL="0" indent="0" algn="l" defTabSz="754380" rtl="0" eaLnBrk="1" latinLnBrk="0" hangingPunct="1">
                <a:lnSpc>
                  <a:spcPct val="12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000" b="1" kern="1200" cap="all" spc="100" baseline="0">
                  <a:solidFill>
                    <a:schemeClr val="bg1"/>
                  </a:solidFill>
                  <a:latin typeface="+mj-lt"/>
                  <a:ea typeface="+mn-ea"/>
                  <a:cs typeface="+mn-cs"/>
                </a:defRPr>
              </a:lvl1pPr>
              <a:lvl2pPr marL="377190" indent="0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754380" indent="0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131570" indent="0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508760" indent="0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None/>
                <a:defRPr sz="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207454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45173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82892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206115" indent="-188595" algn="l" defTabSz="754380" rtl="0" eaLnBrk="1" latinLnBrk="0" hangingPunct="1">
                <a:lnSpc>
                  <a:spcPct val="90000"/>
                </a:lnSpc>
                <a:spcBef>
                  <a:spcPct val="30000"/>
                </a:spcBef>
                <a:buFont typeface="Arial" panose="020B0604020202020204" pitchFamily="34" charset="0"/>
                <a:buChar char="•"/>
                <a:defRPr sz="148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14300" indent="-1143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</a:pPr>
              <a:r>
                <a:rPr lang="en-US" sz="800" dirty="0">
                  <a:latin typeface="Verdana"/>
                  <a:ea typeface="Verdana"/>
                </a:rPr>
                <a:t>Support the national </a:t>
              </a:r>
              <a:r>
                <a:rPr lang="en-US" sz="800" dirty="0" err="1">
                  <a:latin typeface="Verdana"/>
                  <a:ea typeface="Verdana"/>
                </a:rPr>
                <a:t>ccra</a:t>
              </a:r>
              <a:r>
                <a:rPr lang="en-US" sz="800" dirty="0">
                  <a:latin typeface="Verdana"/>
                  <a:ea typeface="Verdana"/>
                </a:rPr>
                <a:t> by promoting excellence, esprit de corps, and camaraderie among our chapter members &amp; sponsors, dragon units, and our communities</a:t>
              </a:r>
            </a:p>
            <a:p>
              <a:pPr marL="114300" indent="-1143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</a:pPr>
              <a:r>
                <a:rPr lang="en-US" sz="800" dirty="0">
                  <a:latin typeface="Verdana"/>
                  <a:ea typeface="Verdana"/>
                </a:rPr>
                <a:t>Honor and recognize our chemical corps history, comrades, chapter gold star families, and foster appreciation for their sacrifice and service</a:t>
              </a:r>
            </a:p>
            <a:p>
              <a:pPr marL="114300" indent="-1143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</a:pPr>
              <a:r>
                <a:rPr lang="en-US" sz="800" dirty="0">
                  <a:latin typeface="Verdana"/>
                  <a:ea typeface="Verdana"/>
                </a:rPr>
                <a:t>Support dragon soldiers and their families</a:t>
              </a:r>
            </a:p>
            <a:p>
              <a:pPr marL="114300" indent="-114300">
                <a:lnSpc>
                  <a:spcPct val="90000"/>
                </a:lnSpc>
                <a:spcBef>
                  <a:spcPts val="1000"/>
                </a:spcBef>
                <a:buFont typeface="Arial"/>
                <a:buChar char="•"/>
              </a:pPr>
              <a:r>
                <a:rPr lang="en-US" sz="800" dirty="0">
                  <a:latin typeface="Verdana"/>
                  <a:ea typeface="Verdana"/>
                </a:rPr>
                <a:t>Promote mentorship and education of dragon soldiers</a:t>
              </a:r>
              <a:endParaRPr lang="en-US" sz="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7899419"/>
      </p:ext>
    </p:extLst>
  </p:cSld>
  <p:clrMapOvr>
    <a:masterClrMapping/>
  </p:clrMapOvr>
</p:sld>
</file>

<file path=ppt/theme/theme1.xml><?xml version="1.0" encoding="utf-8"?>
<a:theme xmlns:a="http://schemas.openxmlformats.org/drawingml/2006/main" name="BrochureColor">
  <a:themeElements>
    <a:clrScheme name="TF00001002">
      <a:dk1>
        <a:srgbClr val="000000"/>
      </a:dk1>
      <a:lt1>
        <a:srgbClr val="FFFFFF"/>
      </a:lt1>
      <a:dk2>
        <a:srgbClr val="57443E"/>
      </a:dk2>
      <a:lt2>
        <a:srgbClr val="DDDDDD"/>
      </a:lt2>
      <a:accent1>
        <a:srgbClr val="A63F3F"/>
      </a:accent1>
      <a:accent2>
        <a:srgbClr val="FF5331"/>
      </a:accent2>
      <a:accent3>
        <a:srgbClr val="345936"/>
      </a:accent3>
      <a:accent4>
        <a:srgbClr val="CEA17D"/>
      </a:accent4>
      <a:accent5>
        <a:srgbClr val="F3EBE5"/>
      </a:accent5>
      <a:accent6>
        <a:srgbClr val="838383"/>
      </a:accent6>
      <a:hlink>
        <a:srgbClr val="F59E00"/>
      </a:hlink>
      <a:folHlink>
        <a:srgbClr val="B2B2B2"/>
      </a:folHlink>
    </a:clrScheme>
    <a:fontScheme name="Custom 55">
      <a:majorFont>
        <a:latin typeface="Book Antiqu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001002_Win32_SD_SL_v5" id="{6139E161-FE9C-4CE4-A660-9FCC5C5B7317}" vid="{EF697486-50DC-4F33-890E-44F24E69C51A}"/>
    </a:ext>
  </a:extLst>
</a:theme>
</file>

<file path=ppt/theme/theme2.xml><?xml version="1.0" encoding="utf-8"?>
<a:theme xmlns:a="http://schemas.openxmlformats.org/drawingml/2006/main" name="Office Theme">
  <a:themeElements>
    <a:clrScheme name="BrochureColor">
      <a:dk1>
        <a:sysClr val="windowText" lastClr="000000"/>
      </a:dk1>
      <a:lt1>
        <a:sysClr val="window" lastClr="FFFFFF"/>
      </a:lt1>
      <a:dk2>
        <a:srgbClr val="57443E"/>
      </a:dk2>
      <a:lt2>
        <a:srgbClr val="DDDDDD"/>
      </a:lt2>
      <a:accent1>
        <a:srgbClr val="B2C42A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Calibri-Cambria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rochureColor">
      <a:dk1>
        <a:sysClr val="windowText" lastClr="000000"/>
      </a:dk1>
      <a:lt1>
        <a:sysClr val="window" lastClr="FFFFFF"/>
      </a:lt1>
      <a:dk2>
        <a:srgbClr val="57443E"/>
      </a:dk2>
      <a:lt2>
        <a:srgbClr val="DDDDDD"/>
      </a:lt2>
      <a:accent1>
        <a:srgbClr val="B2C42A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Calibri-Cambria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6" ma:contentTypeDescription="Create a new document." ma:contentTypeScope="" ma:versionID="ac37c1753acd5e330d2062ccec26ea66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340c7101c92c5120abd06486f9454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4C21F8-6C33-4F63-BDC3-DD3F3C3DF3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4B5C94-66F1-4294-B858-1E788A59059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E53793D2-5DD8-4453-8FB3-FE6DAA4302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746</Words>
  <Application>Microsoft Office PowerPoint</Application>
  <PresentationFormat>Custom</PresentationFormat>
  <Paragraphs>58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Aptos</vt:lpstr>
      <vt:lpstr>Arial</vt:lpstr>
      <vt:lpstr>Arial,Sans-Serif</vt:lpstr>
      <vt:lpstr>Book Antiqua</vt:lpstr>
      <vt:lpstr>Calibri</vt:lpstr>
      <vt:lpstr>Cambria</vt:lpstr>
      <vt:lpstr>Constantia</vt:lpstr>
      <vt:lpstr>Verdana</vt:lpstr>
      <vt:lpstr>BrochureColor</vt:lpstr>
      <vt:lpstr>Chemical corps regimental association (CCRA)  Lone star chapter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Kevin Kruise</cp:lastModifiedBy>
  <cp:revision>952</cp:revision>
  <dcterms:created xsi:type="dcterms:W3CDTF">2026-05-05T21:36:01Z</dcterms:created>
  <dcterms:modified xsi:type="dcterms:W3CDTF">2026-08-21T00:06:14Z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